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6" r:id="rId4"/>
    <p:sldId id="263" r:id="rId5"/>
    <p:sldId id="279" r:id="rId6"/>
    <p:sldId id="267" r:id="rId7"/>
    <p:sldId id="268" r:id="rId8"/>
    <p:sldId id="269" r:id="rId9"/>
    <p:sldId id="271" r:id="rId10"/>
    <p:sldId id="270" r:id="rId11"/>
    <p:sldId id="272" r:id="rId12"/>
    <p:sldId id="273" r:id="rId13"/>
    <p:sldId id="281" r:id="rId14"/>
    <p:sldId id="276" r:id="rId15"/>
    <p:sldId id="277" r:id="rId16"/>
    <p:sldId id="259" r:id="rId17"/>
    <p:sldId id="280" r:id="rId18"/>
    <p:sldId id="265" r:id="rId19"/>
  </p:sldIdLst>
  <p:sldSz cx="12192000" cy="6858000"/>
  <p:notesSz cx="6858000" cy="9144000"/>
  <p:embeddedFontLst>
    <p:embeddedFont>
      <p:font typeface="Cambria Math" panose="02040503050406030204" pitchFamily="18" charset="0"/>
      <p:regular r:id="rId21"/>
    </p:embeddedFont>
    <p:embeddedFont>
      <p:font typeface="Comic Sans MS" panose="030F0702030302020204" pitchFamily="66" charset="0"/>
      <p:regular r:id="rId22"/>
      <p:bold r:id="rId23"/>
      <p:italic r:id="rId24"/>
      <p:boldItalic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7BD0"/>
    <a:srgbClr val="DB210E"/>
    <a:srgbClr val="FE6C0A"/>
    <a:srgbClr val="62A02B"/>
    <a:srgbClr val="F4F4F4"/>
    <a:srgbClr val="FFDC48"/>
    <a:srgbClr val="739EF4"/>
    <a:srgbClr val="6488D4"/>
    <a:srgbClr val="E04A56"/>
    <a:srgbClr val="CE3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82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498" y="60"/>
      </p:cViewPr>
      <p:guideLst>
        <p:guide orient="horz" pos="2160"/>
        <p:guide pos="3840"/>
        <p:guide pos="438"/>
        <p:guide pos="7242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72627-1BD4-4946-AB53-CE4C7B0BB1A7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49772-D016-47FD-8DA3-FC3476B37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8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7A337-B9D3-8FC4-8D52-A81B68997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51E0A-E01A-480F-1AE6-94220ACBBB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D6C35-1197-5862-7365-8462652AF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07C9F-CF07-5949-DB64-7BCD214E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03FB7-FB86-F708-43DE-D1F34281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9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B5FDB-E841-BCC8-67FC-763798115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8C71F0-F26B-199A-A5DE-EE5FF0A03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DA93A-A98D-355F-87E9-48F2CBAC8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DA54D-47F1-5F69-EAB8-A2FFF08B6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640ED-1082-E54F-5104-0A44279E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365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E29827-2BD7-286B-45CC-99A5472668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32DE0C-97E9-7A5D-C6BE-B85E9C3C1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88F53-CB93-CEFC-5062-52C3CDE01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2193B-B258-0370-C4F9-C6F2C493B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EE37C-43C5-6F46-A6E6-8A095C7A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84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A516-AFA7-BF2A-913D-8FA0CC1F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4ED34-A0F1-0760-B1AA-B6005FA63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E1799-C51E-E220-35FF-894AF5C95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D9585-1085-8B4A-5A89-2122C30A6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0AF05-1AE9-6FB5-487A-3F578445D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026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5F02-25B7-C373-0261-29AADFEB7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5ECF-565E-1363-3E17-41B896AEE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95DE-F17D-9EB0-3BB1-6FAF6D340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98D8D-9BDF-4506-64D3-C2C68C8A1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E26FC-3796-D71F-B327-3DF68BCE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349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5D093-B312-3BCF-EA43-54B313BC1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C1772-AD92-0351-A2F7-0707255A1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546BBD-E364-D412-B999-355AB82984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3BBB3-9B75-489E-3FED-16C04173D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4556A-6A63-80EA-81A4-E3C01C0DF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E5344-0015-586D-07DC-5E161E45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8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1AB24-ABD0-B204-40B2-2E490344A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240B-B415-2551-C769-B715D9963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A44B8-BFDB-52BD-F526-FACAFD0D0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EF4A1-2AC6-8614-E32A-F8B796AAA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2008E9-2863-DE08-AA07-C6D21328EF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9FCFC5-A155-B32B-8EBF-DA3978861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4CCF-4041-3C4A-7062-6371E32C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4C12EB-E87D-E67C-FE08-92D152DF8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833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C739-032A-7DEC-8F16-C930B6F9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9F328-CF6A-1A1E-D398-627DB40E0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C5524-9153-6B50-8B3D-7DE4CDA83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D848ED-4E52-8356-0FD7-1B32E2170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81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6C3223-E517-BE48-4AF0-BA5AE36DA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C415FB-FDC7-C409-518C-26E80CE43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E048F-1423-E75B-A96C-4FB2EC604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110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64879-6FF4-6E7B-7502-06A39CDA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B8C1-D7E8-1F55-CAFE-0FC6B52C7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9D750-CEA8-CC0F-2E27-92B184155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C8B8-BC6F-1999-8FC5-D17BDF0F7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1E71A-8804-D315-21A7-13A57D22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7DE4-3544-52AE-4E8E-0F08DCAA6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161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AA34A-87C6-A45C-C137-9F272480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2BD004-5FF7-56DA-0A98-FA679B871C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839EC-23D3-0684-AFFD-4E6F836F9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BFC31-2564-2C45-2E08-FB7F5B856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DD40-E536-2F26-AFDD-3E731FFF3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E2E17-42AF-0AB2-F21A-258806332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517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5963A6-9F8B-037F-A02F-901F260AA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94A849-DBFC-A80D-DBC6-BE5FC00A1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ED9DE-EFB6-74FB-4E22-8957A2A86D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8142B-DB02-4AE0-A7B7-DCBEF61A6E03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0EE28-6E21-20FA-2372-38274A7E0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A9595-E752-BED7-683A-D7A55118B9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A5D14-06FB-4654-8D9B-758ABE4B4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660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46E5B63-79DF-03EA-798E-5E3C7BE16B59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7698EE-4B0B-5051-FF43-B88202533ACB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91F695A-CBA6-C817-A204-48A3E65C7FE8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61DDCE9-A5C5-8807-8629-B01529445CAB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CCDB7D7-1C48-2A56-981A-D7E89E159C26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01D7F60-6A31-9BF1-AC90-B7B6BBB7FA45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72E11BD-1C4C-D51A-E935-C6BF30895928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9F0758B-A408-AF92-17B9-FE16C1D01DBB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5514AA9-94DB-82E9-EB27-7E7BAA220C03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CE3CFB5-688C-36C9-E8CF-2233530E6AE0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0589283-197A-2F04-545B-F2673319BCD4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E5BA3D8-205E-B6EE-18D7-1B090FC76130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9DB9E79-3059-D89D-B7C4-58FC324F1FA2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0329C33-9BC3-E941-0CC6-3C8D2552E282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5586237-20CD-74FA-F204-94F00A302143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9EC250-1DCA-98FA-8174-70F085D755B1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A12AA40-E886-DD30-37E1-2242FB8DA884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50811B4-C816-9676-F871-823849BECDA5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B8DD162-1801-CEEB-0255-0916418D3634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28A857C-E84D-571F-DF12-DD5A8FF3C18B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05D37EB5-A14D-DFFF-7CB7-D5FF76CB047D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474A71B2-1F10-49D5-AE93-AD26DF6B1EBC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C068601-33D7-2545-6C7D-26C41655097F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14C117A-95F7-EDAF-AC35-A73B9855F8DB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FC4FA69-2D95-AEFC-3BD8-4221F5F277F2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C05EA85-6B5F-6645-B65E-AD32E6DEFE26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E755EAE-6EDD-845C-22BC-304E23919CE3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7DDA426-D157-EF6C-5A6D-35B8AC8A5C30}"/>
              </a:ext>
            </a:extLst>
          </p:cNvPr>
          <p:cNvSpPr/>
          <p:nvPr/>
        </p:nvSpPr>
        <p:spPr>
          <a:xfrm>
            <a:off x="802505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CCBE942A-F1A9-AE14-6CB8-4DAF1F877260}"/>
              </a:ext>
            </a:extLst>
          </p:cNvPr>
          <p:cNvSpPr/>
          <p:nvPr/>
        </p:nvSpPr>
        <p:spPr>
          <a:xfrm>
            <a:off x="901283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903832C-408D-E200-02BC-D9C3C16E4F7C}"/>
              </a:ext>
            </a:extLst>
          </p:cNvPr>
          <p:cNvSpPr/>
          <p:nvPr/>
        </p:nvSpPr>
        <p:spPr>
          <a:xfrm>
            <a:off x="873996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F18C7DE-7530-229C-72DC-8C272FF3E466}"/>
              </a:ext>
            </a:extLst>
          </p:cNvPr>
          <p:cNvSpPr/>
          <p:nvPr/>
        </p:nvSpPr>
        <p:spPr>
          <a:xfrm>
            <a:off x="802505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E11DEEA8-0393-AAED-3E1E-123167D23193}"/>
              </a:ext>
            </a:extLst>
          </p:cNvPr>
          <p:cNvSpPr/>
          <p:nvPr/>
        </p:nvSpPr>
        <p:spPr>
          <a:xfrm>
            <a:off x="901283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8E4F2DC5-40DB-4B59-54D3-AC6E484B1113}"/>
              </a:ext>
            </a:extLst>
          </p:cNvPr>
          <p:cNvSpPr/>
          <p:nvPr/>
        </p:nvSpPr>
        <p:spPr>
          <a:xfrm>
            <a:off x="873996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B6CF5C62-3896-7943-F928-EF0AF97ADF76}"/>
              </a:ext>
            </a:extLst>
          </p:cNvPr>
          <p:cNvSpPr/>
          <p:nvPr/>
        </p:nvSpPr>
        <p:spPr>
          <a:xfrm>
            <a:off x="-1" y="44561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3C036792-7D5E-D10C-9B79-BA847245A20A}"/>
              </a:ext>
            </a:extLst>
          </p:cNvPr>
          <p:cNvSpPr/>
          <p:nvPr/>
        </p:nvSpPr>
        <p:spPr>
          <a:xfrm>
            <a:off x="98777" y="4553739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2925821-61FE-B110-AC95-9E04FDC12C5D}"/>
              </a:ext>
            </a:extLst>
          </p:cNvPr>
          <p:cNvSpPr/>
          <p:nvPr/>
        </p:nvSpPr>
        <p:spPr>
          <a:xfrm>
            <a:off x="71490" y="452645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F720C56E-6E20-C3DB-5E9E-CB4AD7CE50D9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F44408D6-59A1-03D2-DD5D-E4D7216BF67C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EE39EBCC-B56C-42A7-BCD1-A45B2FFF8E92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E8948C18-E06F-8A28-805F-B25254E9CA02}"/>
              </a:ext>
            </a:extLst>
          </p:cNvPr>
          <p:cNvSpPr/>
          <p:nvPr/>
        </p:nvSpPr>
        <p:spPr>
          <a:xfrm>
            <a:off x="401252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0F1EB9B-AE79-F035-1D23-59A125875D16}"/>
              </a:ext>
            </a:extLst>
          </p:cNvPr>
          <p:cNvSpPr/>
          <p:nvPr/>
        </p:nvSpPr>
        <p:spPr>
          <a:xfrm>
            <a:off x="500030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1911BDA3-D967-9D8B-87F6-496551C36950}"/>
              </a:ext>
            </a:extLst>
          </p:cNvPr>
          <p:cNvSpPr/>
          <p:nvPr/>
        </p:nvSpPr>
        <p:spPr>
          <a:xfrm>
            <a:off x="472743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E2D7FA14-A43E-3641-B701-477B62C11BAA}"/>
              </a:ext>
            </a:extLst>
          </p:cNvPr>
          <p:cNvSpPr/>
          <p:nvPr/>
        </p:nvSpPr>
        <p:spPr>
          <a:xfrm>
            <a:off x="-1" y="40545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9C2A2CEE-F35F-453F-8602-28708C0CD171}"/>
              </a:ext>
            </a:extLst>
          </p:cNvPr>
          <p:cNvSpPr/>
          <p:nvPr/>
        </p:nvSpPr>
        <p:spPr>
          <a:xfrm>
            <a:off x="98777" y="4152076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9B38F0D9-86B6-D2EE-C00B-728D3BEC3962}"/>
              </a:ext>
            </a:extLst>
          </p:cNvPr>
          <p:cNvSpPr/>
          <p:nvPr/>
        </p:nvSpPr>
        <p:spPr>
          <a:xfrm>
            <a:off x="71490" y="4124790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B76CB659-5105-2391-240D-D5CBD49B47C0}"/>
              </a:ext>
            </a:extLst>
          </p:cNvPr>
          <p:cNvSpPr/>
          <p:nvPr/>
        </p:nvSpPr>
        <p:spPr>
          <a:xfrm>
            <a:off x="-1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81459CDB-2EC0-934B-9C9B-F3310A1B3CB7}"/>
              </a:ext>
            </a:extLst>
          </p:cNvPr>
          <p:cNvSpPr/>
          <p:nvPr/>
        </p:nvSpPr>
        <p:spPr>
          <a:xfrm>
            <a:off x="98777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C5D5AF96-0A33-5BA1-45E7-7DD5AFE1CB51}"/>
              </a:ext>
            </a:extLst>
          </p:cNvPr>
          <p:cNvSpPr/>
          <p:nvPr/>
        </p:nvSpPr>
        <p:spPr>
          <a:xfrm>
            <a:off x="71490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B7926EE1-5CAF-9820-33EF-877F3139FCF2}"/>
              </a:ext>
            </a:extLst>
          </p:cNvPr>
          <p:cNvSpPr/>
          <p:nvPr/>
        </p:nvSpPr>
        <p:spPr>
          <a:xfrm>
            <a:off x="-1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1C930F85-7C7F-69BB-59B9-6B801CF3B82E}"/>
              </a:ext>
            </a:extLst>
          </p:cNvPr>
          <p:cNvSpPr/>
          <p:nvPr/>
        </p:nvSpPr>
        <p:spPr>
          <a:xfrm>
            <a:off x="98777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93436038-97D0-8955-E62F-C3062D99DFFF}"/>
              </a:ext>
            </a:extLst>
          </p:cNvPr>
          <p:cNvSpPr/>
          <p:nvPr/>
        </p:nvSpPr>
        <p:spPr>
          <a:xfrm>
            <a:off x="71490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14EA6C33-0A7D-2A25-9B2D-7A4906C81DB8}"/>
              </a:ext>
            </a:extLst>
          </p:cNvPr>
          <p:cNvSpPr/>
          <p:nvPr/>
        </p:nvSpPr>
        <p:spPr>
          <a:xfrm>
            <a:off x="401252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B356057B-5BC4-E529-FA47-4D1AE8C57B5D}"/>
              </a:ext>
            </a:extLst>
          </p:cNvPr>
          <p:cNvSpPr/>
          <p:nvPr/>
        </p:nvSpPr>
        <p:spPr>
          <a:xfrm>
            <a:off x="500030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B5C7A8BC-F83A-BDCC-5E3D-7D505CCAD980}"/>
              </a:ext>
            </a:extLst>
          </p:cNvPr>
          <p:cNvSpPr/>
          <p:nvPr/>
        </p:nvSpPr>
        <p:spPr>
          <a:xfrm>
            <a:off x="472743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5D02A95-3B0B-945C-59DD-E9DE80027D07}"/>
              </a:ext>
            </a:extLst>
          </p:cNvPr>
          <p:cNvSpPr/>
          <p:nvPr/>
        </p:nvSpPr>
        <p:spPr>
          <a:xfrm>
            <a:off x="401252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39D9744F-1F23-E759-9A85-0BC09E1929F5}"/>
              </a:ext>
            </a:extLst>
          </p:cNvPr>
          <p:cNvSpPr/>
          <p:nvPr/>
        </p:nvSpPr>
        <p:spPr>
          <a:xfrm>
            <a:off x="500030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E2BDFFA-ACC1-887F-C137-2A8F0463D64F}"/>
              </a:ext>
            </a:extLst>
          </p:cNvPr>
          <p:cNvSpPr/>
          <p:nvPr/>
        </p:nvSpPr>
        <p:spPr>
          <a:xfrm>
            <a:off x="472743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85964235-CC6A-EDFA-666C-48069F156353}"/>
              </a:ext>
            </a:extLst>
          </p:cNvPr>
          <p:cNvSpPr/>
          <p:nvPr/>
        </p:nvSpPr>
        <p:spPr>
          <a:xfrm>
            <a:off x="802505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C4F1504F-73A0-CDA6-2892-0D0E292C3A36}"/>
              </a:ext>
            </a:extLst>
          </p:cNvPr>
          <p:cNvSpPr/>
          <p:nvPr/>
        </p:nvSpPr>
        <p:spPr>
          <a:xfrm>
            <a:off x="901283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0F89EFA2-DE37-66F6-7D96-88AE80365735}"/>
              </a:ext>
            </a:extLst>
          </p:cNvPr>
          <p:cNvSpPr/>
          <p:nvPr/>
        </p:nvSpPr>
        <p:spPr>
          <a:xfrm>
            <a:off x="873996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AA7B04D2-694D-A5CF-73F8-BAE07C5947B6}"/>
              </a:ext>
            </a:extLst>
          </p:cNvPr>
          <p:cNvSpPr/>
          <p:nvPr/>
        </p:nvSpPr>
        <p:spPr>
          <a:xfrm>
            <a:off x="802505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A1B01CBE-CF0D-C8CC-6DB4-A47881E62710}"/>
              </a:ext>
            </a:extLst>
          </p:cNvPr>
          <p:cNvSpPr/>
          <p:nvPr/>
        </p:nvSpPr>
        <p:spPr>
          <a:xfrm>
            <a:off x="901283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34BC98F8-7681-0E7A-3677-52A5347A609B}"/>
              </a:ext>
            </a:extLst>
          </p:cNvPr>
          <p:cNvSpPr/>
          <p:nvPr/>
        </p:nvSpPr>
        <p:spPr>
          <a:xfrm>
            <a:off x="873996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FE00C826-2E9A-44CC-43F5-6B1887F1D472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07918EAD-894F-9CBC-8748-40E7BDB673FC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EFCFA66E-EF87-D9FD-4ED6-B01E537E4AF9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A8D0DDB2-B361-34DC-2B03-E5057AFDF49D}"/>
              </a:ext>
            </a:extLst>
          </p:cNvPr>
          <p:cNvSpPr/>
          <p:nvPr/>
        </p:nvSpPr>
        <p:spPr>
          <a:xfrm>
            <a:off x="-1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7C692A9E-5D4E-F1B2-B677-A7FD1E407309}"/>
              </a:ext>
            </a:extLst>
          </p:cNvPr>
          <p:cNvSpPr/>
          <p:nvPr/>
        </p:nvSpPr>
        <p:spPr>
          <a:xfrm>
            <a:off x="98777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32D2A632-7F91-4BC7-D453-79DF2EEBAED5}"/>
              </a:ext>
            </a:extLst>
          </p:cNvPr>
          <p:cNvSpPr/>
          <p:nvPr/>
        </p:nvSpPr>
        <p:spPr>
          <a:xfrm>
            <a:off x="71490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64E630FB-19E5-B0DD-1381-39F8C5088E61}"/>
              </a:ext>
            </a:extLst>
          </p:cNvPr>
          <p:cNvSpPr/>
          <p:nvPr/>
        </p:nvSpPr>
        <p:spPr>
          <a:xfrm>
            <a:off x="401252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7FFA1FD-2C92-6867-6D67-4043F35141AC}"/>
              </a:ext>
            </a:extLst>
          </p:cNvPr>
          <p:cNvSpPr/>
          <p:nvPr/>
        </p:nvSpPr>
        <p:spPr>
          <a:xfrm>
            <a:off x="500030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D64806D0-1EC2-384A-5BCF-09F8FC2E2D5E}"/>
              </a:ext>
            </a:extLst>
          </p:cNvPr>
          <p:cNvSpPr/>
          <p:nvPr/>
        </p:nvSpPr>
        <p:spPr>
          <a:xfrm>
            <a:off x="472743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7945591E-E18E-0404-00FE-E5C779C05E38}"/>
              </a:ext>
            </a:extLst>
          </p:cNvPr>
          <p:cNvSpPr/>
          <p:nvPr/>
        </p:nvSpPr>
        <p:spPr>
          <a:xfrm>
            <a:off x="802505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8AB6E805-CF4D-7191-91AC-031113FCCDA9}"/>
              </a:ext>
            </a:extLst>
          </p:cNvPr>
          <p:cNvSpPr/>
          <p:nvPr/>
        </p:nvSpPr>
        <p:spPr>
          <a:xfrm>
            <a:off x="901283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7" name="Freeform: Shape 146">
            <a:extLst>
              <a:ext uri="{FF2B5EF4-FFF2-40B4-BE49-F238E27FC236}">
                <a16:creationId xmlns:a16="http://schemas.microsoft.com/office/drawing/2014/main" id="{49D71965-EAC8-E6FA-5BA5-543B290E0B91}"/>
              </a:ext>
            </a:extLst>
          </p:cNvPr>
          <p:cNvSpPr/>
          <p:nvPr/>
        </p:nvSpPr>
        <p:spPr>
          <a:xfrm>
            <a:off x="873996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00297709-6336-BEF1-2530-7F0BBDCA4D74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E1A251F4-9A32-193F-ADD2-C29DE9BFCA9E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D8F53608-F491-9834-F93D-86C409CF7EC6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4" name="Freeform: Shape 153">
            <a:extLst>
              <a:ext uri="{FF2B5EF4-FFF2-40B4-BE49-F238E27FC236}">
                <a16:creationId xmlns:a16="http://schemas.microsoft.com/office/drawing/2014/main" id="{7B1FE29F-3DCF-A2D9-D58D-9F244FD27610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C363FB75-76AF-8B99-CEC2-C47B296A4741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AEA96170-782F-5A57-F243-0F3C8160AFF0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0E298458-A715-346E-9CA5-74026EB5ABE6}"/>
              </a:ext>
            </a:extLst>
          </p:cNvPr>
          <p:cNvSpPr/>
          <p:nvPr/>
        </p:nvSpPr>
        <p:spPr>
          <a:xfrm>
            <a:off x="401252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D7DBC8F4-02D3-E923-AD48-37FDEA6F5B3C}"/>
              </a:ext>
            </a:extLst>
          </p:cNvPr>
          <p:cNvSpPr/>
          <p:nvPr/>
        </p:nvSpPr>
        <p:spPr>
          <a:xfrm>
            <a:off x="500030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347F2DED-5D42-E691-41A2-F06769A7EEF6}"/>
              </a:ext>
            </a:extLst>
          </p:cNvPr>
          <p:cNvSpPr/>
          <p:nvPr/>
        </p:nvSpPr>
        <p:spPr>
          <a:xfrm>
            <a:off x="472743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4" name="Freeform: Shape 163">
            <a:extLst>
              <a:ext uri="{FF2B5EF4-FFF2-40B4-BE49-F238E27FC236}">
                <a16:creationId xmlns:a16="http://schemas.microsoft.com/office/drawing/2014/main" id="{9A5AEF49-02C8-69AF-9225-607372831A8B}"/>
              </a:ext>
            </a:extLst>
          </p:cNvPr>
          <p:cNvSpPr/>
          <p:nvPr/>
        </p:nvSpPr>
        <p:spPr>
          <a:xfrm>
            <a:off x="401252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66" name="Freeform: Shape 165">
            <a:extLst>
              <a:ext uri="{FF2B5EF4-FFF2-40B4-BE49-F238E27FC236}">
                <a16:creationId xmlns:a16="http://schemas.microsoft.com/office/drawing/2014/main" id="{29D06D19-A7A8-463A-1C10-CCBE43C0D7E0}"/>
              </a:ext>
            </a:extLst>
          </p:cNvPr>
          <p:cNvSpPr/>
          <p:nvPr/>
        </p:nvSpPr>
        <p:spPr>
          <a:xfrm>
            <a:off x="500030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C6D482EB-617B-9F64-E5F8-08D566048422}"/>
              </a:ext>
            </a:extLst>
          </p:cNvPr>
          <p:cNvSpPr/>
          <p:nvPr/>
        </p:nvSpPr>
        <p:spPr>
          <a:xfrm>
            <a:off x="472743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890DC427-AC04-A88B-DEB1-406277E124D6}"/>
              </a:ext>
            </a:extLst>
          </p:cNvPr>
          <p:cNvSpPr/>
          <p:nvPr/>
        </p:nvSpPr>
        <p:spPr>
          <a:xfrm>
            <a:off x="802505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1" name="Freeform: Shape 170">
            <a:extLst>
              <a:ext uri="{FF2B5EF4-FFF2-40B4-BE49-F238E27FC236}">
                <a16:creationId xmlns:a16="http://schemas.microsoft.com/office/drawing/2014/main" id="{FB8B2B8A-D5DA-0A21-D2D9-0662B7C32CFA}"/>
              </a:ext>
            </a:extLst>
          </p:cNvPr>
          <p:cNvSpPr/>
          <p:nvPr/>
        </p:nvSpPr>
        <p:spPr>
          <a:xfrm>
            <a:off x="901283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2" name="Freeform: Shape 171">
            <a:extLst>
              <a:ext uri="{FF2B5EF4-FFF2-40B4-BE49-F238E27FC236}">
                <a16:creationId xmlns:a16="http://schemas.microsoft.com/office/drawing/2014/main" id="{3B58825C-3743-59F2-5812-30471D34FAFD}"/>
              </a:ext>
            </a:extLst>
          </p:cNvPr>
          <p:cNvSpPr/>
          <p:nvPr/>
        </p:nvSpPr>
        <p:spPr>
          <a:xfrm>
            <a:off x="873996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11B8BCF0-04E5-AF8D-307E-2A89F5E00A8A}"/>
              </a:ext>
            </a:extLst>
          </p:cNvPr>
          <p:cNvSpPr/>
          <p:nvPr/>
        </p:nvSpPr>
        <p:spPr>
          <a:xfrm>
            <a:off x="1605148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78C1139F-3D0A-7D69-F52E-F4524C405251}"/>
              </a:ext>
            </a:extLst>
          </p:cNvPr>
          <p:cNvSpPr/>
          <p:nvPr/>
        </p:nvSpPr>
        <p:spPr>
          <a:xfrm>
            <a:off x="1703926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633BDE2A-27CF-E93A-2342-C88D273BE43B}"/>
              </a:ext>
            </a:extLst>
          </p:cNvPr>
          <p:cNvSpPr/>
          <p:nvPr/>
        </p:nvSpPr>
        <p:spPr>
          <a:xfrm>
            <a:off x="1676639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1B45C6DC-2BFA-15F7-659B-58CE50618A38}"/>
              </a:ext>
            </a:extLst>
          </p:cNvPr>
          <p:cNvSpPr/>
          <p:nvPr/>
        </p:nvSpPr>
        <p:spPr>
          <a:xfrm>
            <a:off x="1605148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1EC5D34E-FFF0-E03E-0489-49404D759C85}"/>
              </a:ext>
            </a:extLst>
          </p:cNvPr>
          <p:cNvSpPr/>
          <p:nvPr/>
        </p:nvSpPr>
        <p:spPr>
          <a:xfrm>
            <a:off x="1703926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id="{F9BBA5B7-B508-D160-2948-D10C0F2231EF}"/>
              </a:ext>
            </a:extLst>
          </p:cNvPr>
          <p:cNvSpPr/>
          <p:nvPr/>
        </p:nvSpPr>
        <p:spPr>
          <a:xfrm>
            <a:off x="1676639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4" name="Freeform: Shape 183">
            <a:extLst>
              <a:ext uri="{FF2B5EF4-FFF2-40B4-BE49-F238E27FC236}">
                <a16:creationId xmlns:a16="http://schemas.microsoft.com/office/drawing/2014/main" id="{84FCF854-8131-A0C4-0A99-007D6198F2ED}"/>
              </a:ext>
            </a:extLst>
          </p:cNvPr>
          <p:cNvSpPr/>
          <p:nvPr/>
        </p:nvSpPr>
        <p:spPr>
          <a:xfrm>
            <a:off x="200640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86" name="Freeform: Shape 185">
            <a:extLst>
              <a:ext uri="{FF2B5EF4-FFF2-40B4-BE49-F238E27FC236}">
                <a16:creationId xmlns:a16="http://schemas.microsoft.com/office/drawing/2014/main" id="{F8D17BCA-AF89-917A-3D89-451FBF07CE72}"/>
              </a:ext>
            </a:extLst>
          </p:cNvPr>
          <p:cNvSpPr/>
          <p:nvPr/>
        </p:nvSpPr>
        <p:spPr>
          <a:xfrm>
            <a:off x="2105179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FAA790CD-6659-73D1-30A4-7156A3F14EC1}"/>
              </a:ext>
            </a:extLst>
          </p:cNvPr>
          <p:cNvSpPr/>
          <p:nvPr/>
        </p:nvSpPr>
        <p:spPr>
          <a:xfrm>
            <a:off x="207789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28B85F5E-E56D-1209-23BB-B2E62A476265}"/>
              </a:ext>
            </a:extLst>
          </p:cNvPr>
          <p:cNvSpPr/>
          <p:nvPr/>
        </p:nvSpPr>
        <p:spPr>
          <a:xfrm>
            <a:off x="200640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91" name="Freeform: Shape 190">
            <a:extLst>
              <a:ext uri="{FF2B5EF4-FFF2-40B4-BE49-F238E27FC236}">
                <a16:creationId xmlns:a16="http://schemas.microsoft.com/office/drawing/2014/main" id="{1E82FA7C-DCC4-D966-53A8-7221C71C294C}"/>
              </a:ext>
            </a:extLst>
          </p:cNvPr>
          <p:cNvSpPr/>
          <p:nvPr/>
        </p:nvSpPr>
        <p:spPr>
          <a:xfrm>
            <a:off x="2105179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2" name="Freeform: Shape 191">
            <a:extLst>
              <a:ext uri="{FF2B5EF4-FFF2-40B4-BE49-F238E27FC236}">
                <a16:creationId xmlns:a16="http://schemas.microsoft.com/office/drawing/2014/main" id="{D68E4EBD-D446-248D-E98E-A98589209556}"/>
              </a:ext>
            </a:extLst>
          </p:cNvPr>
          <p:cNvSpPr/>
          <p:nvPr/>
        </p:nvSpPr>
        <p:spPr>
          <a:xfrm>
            <a:off x="207789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4" name="Freeform: Shape 193">
            <a:extLst>
              <a:ext uri="{FF2B5EF4-FFF2-40B4-BE49-F238E27FC236}">
                <a16:creationId xmlns:a16="http://schemas.microsoft.com/office/drawing/2014/main" id="{43EFB7B1-E9A5-14CB-9972-12D38F6D827F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6" name="Freeform: Shape 195">
            <a:extLst>
              <a:ext uri="{FF2B5EF4-FFF2-40B4-BE49-F238E27FC236}">
                <a16:creationId xmlns:a16="http://schemas.microsoft.com/office/drawing/2014/main" id="{FF930B06-E0A5-69CB-FCDE-EB878D42854C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7" name="Freeform: Shape 196">
            <a:extLst>
              <a:ext uri="{FF2B5EF4-FFF2-40B4-BE49-F238E27FC236}">
                <a16:creationId xmlns:a16="http://schemas.microsoft.com/office/drawing/2014/main" id="{5C579212-B90C-8E25-AC2C-D9748097DC0B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5C3A4F68-2946-800C-96F9-7E3313F058FB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1" name="Freeform: Shape 200">
            <a:extLst>
              <a:ext uri="{FF2B5EF4-FFF2-40B4-BE49-F238E27FC236}">
                <a16:creationId xmlns:a16="http://schemas.microsoft.com/office/drawing/2014/main" id="{1BC978A7-F92F-5425-F8E1-1C80F3499E13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2" name="Freeform: Shape 201">
            <a:extLst>
              <a:ext uri="{FF2B5EF4-FFF2-40B4-BE49-F238E27FC236}">
                <a16:creationId xmlns:a16="http://schemas.microsoft.com/office/drawing/2014/main" id="{598635BA-C4B0-5171-9A94-3DAC6CB2D87A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AFCCD8BD-1715-E5CF-E974-FB0E560C240C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16A3945B-004C-22A6-F968-56BFC20F9A29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7" name="Freeform: Shape 206">
            <a:extLst>
              <a:ext uri="{FF2B5EF4-FFF2-40B4-BE49-F238E27FC236}">
                <a16:creationId xmlns:a16="http://schemas.microsoft.com/office/drawing/2014/main" id="{1884FDA7-0917-D99A-9F2F-C09EFF0ED665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C247B0D0-0D06-FBA7-5AE3-9340FFA831FE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108BA723-A079-C66A-BE34-F59A06BCEAC1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6FC9566B-B177-C868-B6BA-AB58845A1CFA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7508A0AE-CD64-16A2-CDFB-31A8AE06C3A0}"/>
              </a:ext>
            </a:extLst>
          </p:cNvPr>
          <p:cNvSpPr/>
          <p:nvPr/>
        </p:nvSpPr>
        <p:spPr>
          <a:xfrm>
            <a:off x="802505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77378D18-B4D2-1F69-9444-1FD0EAE1C410}"/>
              </a:ext>
            </a:extLst>
          </p:cNvPr>
          <p:cNvSpPr/>
          <p:nvPr/>
        </p:nvSpPr>
        <p:spPr>
          <a:xfrm>
            <a:off x="901283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886266AC-CA33-198E-0A19-C192FB4173F5}"/>
              </a:ext>
            </a:extLst>
          </p:cNvPr>
          <p:cNvSpPr/>
          <p:nvPr/>
        </p:nvSpPr>
        <p:spPr>
          <a:xfrm>
            <a:off x="873996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28389F41-5D12-B9FE-7DD7-2F4E3E511C86}"/>
              </a:ext>
            </a:extLst>
          </p:cNvPr>
          <p:cNvSpPr/>
          <p:nvPr/>
        </p:nvSpPr>
        <p:spPr>
          <a:xfrm>
            <a:off x="802505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32A72C3A-B43A-7726-2D62-640631AACF3A}"/>
              </a:ext>
            </a:extLst>
          </p:cNvPr>
          <p:cNvSpPr/>
          <p:nvPr/>
        </p:nvSpPr>
        <p:spPr>
          <a:xfrm>
            <a:off x="901283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7B58872E-43EF-66C8-8C7C-91D5FFB8C891}"/>
              </a:ext>
            </a:extLst>
          </p:cNvPr>
          <p:cNvSpPr/>
          <p:nvPr/>
        </p:nvSpPr>
        <p:spPr>
          <a:xfrm>
            <a:off x="873996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8183233D-C8F6-FAF2-D3DD-631F5B0D55E2}"/>
              </a:ext>
            </a:extLst>
          </p:cNvPr>
          <p:cNvSpPr/>
          <p:nvPr/>
        </p:nvSpPr>
        <p:spPr>
          <a:xfrm>
            <a:off x="1203895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13AC2862-3D6F-DF27-8CF3-27A5F83E1A56}"/>
              </a:ext>
            </a:extLst>
          </p:cNvPr>
          <p:cNvSpPr/>
          <p:nvPr/>
        </p:nvSpPr>
        <p:spPr>
          <a:xfrm>
            <a:off x="130253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7D1E44AB-C6BC-D390-2556-44D19004C924}"/>
              </a:ext>
            </a:extLst>
          </p:cNvPr>
          <p:cNvSpPr/>
          <p:nvPr/>
        </p:nvSpPr>
        <p:spPr>
          <a:xfrm>
            <a:off x="127525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966F2438-10F8-247C-8B4C-656E182219E5}"/>
              </a:ext>
            </a:extLst>
          </p:cNvPr>
          <p:cNvSpPr/>
          <p:nvPr/>
        </p:nvSpPr>
        <p:spPr>
          <a:xfrm>
            <a:off x="1203895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76C34D55-D1E1-1106-2713-937A4A72775E}"/>
              </a:ext>
            </a:extLst>
          </p:cNvPr>
          <p:cNvSpPr/>
          <p:nvPr/>
        </p:nvSpPr>
        <p:spPr>
          <a:xfrm>
            <a:off x="130253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44FE79C4-7F87-0D35-AC77-9D439F74DE21}"/>
              </a:ext>
            </a:extLst>
          </p:cNvPr>
          <p:cNvSpPr/>
          <p:nvPr/>
        </p:nvSpPr>
        <p:spPr>
          <a:xfrm>
            <a:off x="127525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B0A0AA94-0C88-C760-34F4-6D0292587B9A}"/>
              </a:ext>
            </a:extLst>
          </p:cNvPr>
          <p:cNvSpPr/>
          <p:nvPr/>
        </p:nvSpPr>
        <p:spPr>
          <a:xfrm>
            <a:off x="4815310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5A21DA1F-5213-E8AB-C101-519E6387B3A1}"/>
              </a:ext>
            </a:extLst>
          </p:cNvPr>
          <p:cNvSpPr/>
          <p:nvPr/>
        </p:nvSpPr>
        <p:spPr>
          <a:xfrm>
            <a:off x="4914088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8A2A9094-7F9A-FF56-C4B1-3C93E3F8546F}"/>
              </a:ext>
            </a:extLst>
          </p:cNvPr>
          <p:cNvSpPr/>
          <p:nvPr/>
        </p:nvSpPr>
        <p:spPr>
          <a:xfrm>
            <a:off x="4886801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CB97CDF7-4DB5-750A-96B6-FF39FDAF5B79}"/>
              </a:ext>
            </a:extLst>
          </p:cNvPr>
          <p:cNvSpPr/>
          <p:nvPr/>
        </p:nvSpPr>
        <p:spPr>
          <a:xfrm>
            <a:off x="4012804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664F1964-52BE-4501-08D5-413EAAC8FD3C}"/>
              </a:ext>
            </a:extLst>
          </p:cNvPr>
          <p:cNvSpPr/>
          <p:nvPr/>
        </p:nvSpPr>
        <p:spPr>
          <a:xfrm>
            <a:off x="4111582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84DF4B5F-6C67-6A4D-033F-76610D1797D6}"/>
              </a:ext>
            </a:extLst>
          </p:cNvPr>
          <p:cNvSpPr/>
          <p:nvPr/>
        </p:nvSpPr>
        <p:spPr>
          <a:xfrm>
            <a:off x="4084295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EFF0742F-DFCC-0429-5D6B-B84A72DBF59C}"/>
              </a:ext>
            </a:extLst>
          </p:cNvPr>
          <p:cNvSpPr/>
          <p:nvPr/>
        </p:nvSpPr>
        <p:spPr>
          <a:xfrm>
            <a:off x="40128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F02B10F6-514B-E5A9-18A9-7FDC24C65EA6}"/>
              </a:ext>
            </a:extLst>
          </p:cNvPr>
          <p:cNvSpPr/>
          <p:nvPr/>
        </p:nvSpPr>
        <p:spPr>
          <a:xfrm>
            <a:off x="4111582" y="90087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625AE653-FE10-100A-AE6D-765732AA85C6}"/>
              </a:ext>
            </a:extLst>
          </p:cNvPr>
          <p:cNvSpPr/>
          <p:nvPr/>
        </p:nvSpPr>
        <p:spPr>
          <a:xfrm>
            <a:off x="4084295" y="873588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2C8FEBEF-5046-1F46-942D-A103CF0E2D82}"/>
              </a:ext>
            </a:extLst>
          </p:cNvPr>
          <p:cNvSpPr/>
          <p:nvPr/>
        </p:nvSpPr>
        <p:spPr>
          <a:xfrm>
            <a:off x="441405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E6BCCEA6-93B0-293E-500D-B09B01F8CEAB}"/>
              </a:ext>
            </a:extLst>
          </p:cNvPr>
          <p:cNvSpPr/>
          <p:nvPr/>
        </p:nvSpPr>
        <p:spPr>
          <a:xfrm>
            <a:off x="4512835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FD812EED-6226-FF52-8A8F-25C798055CDA}"/>
              </a:ext>
            </a:extLst>
          </p:cNvPr>
          <p:cNvSpPr/>
          <p:nvPr/>
        </p:nvSpPr>
        <p:spPr>
          <a:xfrm>
            <a:off x="4485548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B2C7DECC-88DD-2A2A-5206-66C6F8F889D0}"/>
              </a:ext>
            </a:extLst>
          </p:cNvPr>
          <p:cNvSpPr/>
          <p:nvPr/>
        </p:nvSpPr>
        <p:spPr>
          <a:xfrm>
            <a:off x="441405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A654407D-5604-B65A-2C5D-BA16343AB21F}"/>
              </a:ext>
            </a:extLst>
          </p:cNvPr>
          <p:cNvSpPr/>
          <p:nvPr/>
        </p:nvSpPr>
        <p:spPr>
          <a:xfrm>
            <a:off x="4512835" y="90087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9F6D0E8C-2592-B09E-EF17-F1009ECB5947}"/>
              </a:ext>
            </a:extLst>
          </p:cNvPr>
          <p:cNvSpPr/>
          <p:nvPr/>
        </p:nvSpPr>
        <p:spPr>
          <a:xfrm>
            <a:off x="4485548" y="873588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9246A036-89E2-414C-17E6-E94A2868C14B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02DB1B3D-0C2A-E298-BEC8-CCCB7EC5BFDB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46AAA13A-939B-62EB-9A45-D6D408C31A96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6D6C780F-4E67-5DE7-A3D4-3D081A449E78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BCD1F56C-BEA8-2E92-7223-64B797904193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03075629-576D-F0FD-899C-F71C61586431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54CE59C0-AF88-5285-C36F-50082D26F5D1}"/>
              </a:ext>
            </a:extLst>
          </p:cNvPr>
          <p:cNvSpPr/>
          <p:nvPr/>
        </p:nvSpPr>
        <p:spPr>
          <a:xfrm>
            <a:off x="240765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F4169788-514B-9561-042F-6D1B345B6B0F}"/>
              </a:ext>
            </a:extLst>
          </p:cNvPr>
          <p:cNvSpPr/>
          <p:nvPr/>
        </p:nvSpPr>
        <p:spPr>
          <a:xfrm>
            <a:off x="250643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6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6" y="58394"/>
                  <a:pt x="258406" y="130568"/>
                </a:cubicBezTo>
                <a:cubicBezTo>
                  <a:pt x="258406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71ECEAD1-AD58-FEF4-89B8-1D63F3B34BEB}"/>
              </a:ext>
            </a:extLst>
          </p:cNvPr>
          <p:cNvSpPr/>
          <p:nvPr/>
        </p:nvSpPr>
        <p:spPr>
          <a:xfrm>
            <a:off x="247914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6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6" y="58394"/>
                  <a:pt x="258406" y="130568"/>
                </a:cubicBezTo>
                <a:cubicBezTo>
                  <a:pt x="258406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E26B0992-A743-BDDC-6E3B-58D8A8DF9E30}"/>
              </a:ext>
            </a:extLst>
          </p:cNvPr>
          <p:cNvSpPr/>
          <p:nvPr/>
        </p:nvSpPr>
        <p:spPr>
          <a:xfrm>
            <a:off x="280890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4EFA2FFB-EF3F-919F-2116-CFA38B502759}"/>
              </a:ext>
            </a:extLst>
          </p:cNvPr>
          <p:cNvSpPr/>
          <p:nvPr/>
        </p:nvSpPr>
        <p:spPr>
          <a:xfrm>
            <a:off x="290768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7388A0FF-F2E3-84B2-8A58-7BEC425433FC}"/>
              </a:ext>
            </a:extLst>
          </p:cNvPr>
          <p:cNvSpPr/>
          <p:nvPr/>
        </p:nvSpPr>
        <p:spPr>
          <a:xfrm>
            <a:off x="288039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4607E45B-24F3-C975-E486-6791DB9FC4CB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B4A55E86-4957-F8ED-8B06-7829869E43BD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00FB1B95-93B9-CEE5-E435-182F9DAF614C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78AEE3D9-5F83-A269-D591-82F62A81B149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67D72592-9448-DCD5-03F9-2A0CE1D25A63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0E573E0A-3468-02C7-0938-5B1F1A6F5C6B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90833EB5-37AC-502A-C08E-CF76B17F6B30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763B782C-3CE4-50B7-13AF-625AA2FD5AA0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37EF7328-3898-B4C5-EBCA-B8C8E3CDCB49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A186653E-0E0B-97D4-4D36-F54A5BEC7FBE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296AEB50-7F36-6360-AE43-635C5F31CAAF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8AEF43D9-80C2-3ED1-9569-47E61EE6244B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8BC0CF0A-1CC3-AB7B-2044-BFB844292701}"/>
              </a:ext>
            </a:extLst>
          </p:cNvPr>
          <p:cNvSpPr/>
          <p:nvPr/>
        </p:nvSpPr>
        <p:spPr>
          <a:xfrm>
            <a:off x="4815310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516649D2-509C-FFE5-FBD8-58561A95B5BA}"/>
              </a:ext>
            </a:extLst>
          </p:cNvPr>
          <p:cNvSpPr/>
          <p:nvPr/>
        </p:nvSpPr>
        <p:spPr>
          <a:xfrm>
            <a:off x="4914088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CE48B5C9-8CD2-D453-C364-7F2268882FF8}"/>
              </a:ext>
            </a:extLst>
          </p:cNvPr>
          <p:cNvSpPr/>
          <p:nvPr/>
        </p:nvSpPr>
        <p:spPr>
          <a:xfrm>
            <a:off x="4886801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577DA19F-AC7E-0B2E-4E32-C9721A45BC02}"/>
              </a:ext>
            </a:extLst>
          </p:cNvPr>
          <p:cNvSpPr/>
          <p:nvPr/>
        </p:nvSpPr>
        <p:spPr>
          <a:xfrm>
            <a:off x="321016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7E5473D3-952A-E158-C2E3-C5777FF6517F}"/>
              </a:ext>
            </a:extLst>
          </p:cNvPr>
          <p:cNvSpPr/>
          <p:nvPr/>
        </p:nvSpPr>
        <p:spPr>
          <a:xfrm>
            <a:off x="330893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3E1E0A2F-43BC-01E7-AA66-4F0065D64997}"/>
              </a:ext>
            </a:extLst>
          </p:cNvPr>
          <p:cNvSpPr/>
          <p:nvPr/>
        </p:nvSpPr>
        <p:spPr>
          <a:xfrm>
            <a:off x="3281652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EAFE150F-472F-CB67-C9C9-B78D66A616AD}"/>
              </a:ext>
            </a:extLst>
          </p:cNvPr>
          <p:cNvSpPr/>
          <p:nvPr/>
        </p:nvSpPr>
        <p:spPr>
          <a:xfrm>
            <a:off x="3611550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4B69201D-3708-BA15-F3DC-D0FA32B58F23}"/>
              </a:ext>
            </a:extLst>
          </p:cNvPr>
          <p:cNvSpPr/>
          <p:nvPr/>
        </p:nvSpPr>
        <p:spPr>
          <a:xfrm>
            <a:off x="3710192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D271C2EF-3F74-44CB-398B-534BAF825BE3}"/>
              </a:ext>
            </a:extLst>
          </p:cNvPr>
          <p:cNvSpPr/>
          <p:nvPr/>
        </p:nvSpPr>
        <p:spPr>
          <a:xfrm>
            <a:off x="3682905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E81065F4-5F74-922C-85D8-E69551B27E25}"/>
              </a:ext>
            </a:extLst>
          </p:cNvPr>
          <p:cNvSpPr/>
          <p:nvPr/>
        </p:nvSpPr>
        <p:spPr>
          <a:xfrm>
            <a:off x="40128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B09852DA-267D-2B26-288C-98E6FBC6F691}"/>
              </a:ext>
            </a:extLst>
          </p:cNvPr>
          <p:cNvSpPr/>
          <p:nvPr/>
        </p:nvSpPr>
        <p:spPr>
          <a:xfrm>
            <a:off x="4111582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86E3A0FF-EC35-B242-19BD-E008A19C6B63}"/>
              </a:ext>
            </a:extLst>
          </p:cNvPr>
          <p:cNvSpPr/>
          <p:nvPr/>
        </p:nvSpPr>
        <p:spPr>
          <a:xfrm>
            <a:off x="4084295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C5134128-3529-7EF3-BA86-61B40B98896A}"/>
              </a:ext>
            </a:extLst>
          </p:cNvPr>
          <p:cNvSpPr/>
          <p:nvPr/>
        </p:nvSpPr>
        <p:spPr>
          <a:xfrm>
            <a:off x="441405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87E6751A-8924-D459-9E58-D2B94E9D300A}"/>
              </a:ext>
            </a:extLst>
          </p:cNvPr>
          <p:cNvSpPr/>
          <p:nvPr/>
        </p:nvSpPr>
        <p:spPr>
          <a:xfrm>
            <a:off x="4512835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3FF15F81-53C6-DB21-297D-29BCA358E55F}"/>
              </a:ext>
            </a:extLst>
          </p:cNvPr>
          <p:cNvSpPr/>
          <p:nvPr/>
        </p:nvSpPr>
        <p:spPr>
          <a:xfrm>
            <a:off x="4485548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9E17F7C5-E4C5-1876-5534-CD3BD31DE34E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AA9CD060-D1F7-05FD-4653-CD952C84CA55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45D35DCD-D966-E132-745F-8A0F1E09A65D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208161A8-8CB4-DD21-7EFE-E79E147B1DED}"/>
              </a:ext>
            </a:extLst>
          </p:cNvPr>
          <p:cNvSpPr/>
          <p:nvPr/>
        </p:nvSpPr>
        <p:spPr>
          <a:xfrm>
            <a:off x="1179074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CB3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DDDAB097-B1F8-1859-0DF9-8D0290CE3B4B}"/>
              </a:ext>
            </a:extLst>
          </p:cNvPr>
          <p:cNvSpPr/>
          <p:nvPr/>
        </p:nvSpPr>
        <p:spPr>
          <a:xfrm>
            <a:off x="11889389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67F6BD9A-B5F4-7C93-1ECE-E8F4A3B6660E}"/>
              </a:ext>
            </a:extLst>
          </p:cNvPr>
          <p:cNvSpPr/>
          <p:nvPr/>
        </p:nvSpPr>
        <p:spPr>
          <a:xfrm>
            <a:off x="118621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DDDAC183-37C2-039B-BABA-82A9631BE4A6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16062A31-5739-AE10-7766-DC22A72F1B80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DA2330C5-C092-7790-3B12-D6EA73F63CF4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20636894-8FF2-AA31-63E0-9D9AB25489D1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16A06329-A69F-A2D5-1841-5A866011F58C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E13B2605-ED6A-D033-CC25-79FA3CEA8D81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B0C8AFBD-5DD6-D7C0-E91E-8149073EDB79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4CCFEB18-A514-1DE0-315D-900F413CF5AD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C9E97835-1D6F-C56C-92F6-CA309790626C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FB69CA65-0C93-3D9D-D706-5AEB35B8D804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D3B4F31E-B1EB-EDAB-CD46-B296099AAC46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9DEEBF32-3FC3-0792-A95C-5F94C1F52832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5590BF9D-9001-BF1E-E4E7-26A495603854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DD605B7A-2DFA-911F-03EC-54E36D0382BC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BF31DF8A-9855-7948-2A45-C6147EEFC8D2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83FFD00A-5ADD-B9F4-282B-943539626B59}"/>
              </a:ext>
            </a:extLst>
          </p:cNvPr>
          <p:cNvSpPr/>
          <p:nvPr/>
        </p:nvSpPr>
        <p:spPr>
          <a:xfrm>
            <a:off x="11389494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ECEFF877-6433-8C56-CAB2-E9AD3E3188B6}"/>
              </a:ext>
            </a:extLst>
          </p:cNvPr>
          <p:cNvSpPr/>
          <p:nvPr/>
        </p:nvSpPr>
        <p:spPr>
          <a:xfrm>
            <a:off x="11488136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6B62945A-F766-EE52-D986-68C8CAD6458F}"/>
              </a:ext>
            </a:extLst>
          </p:cNvPr>
          <p:cNvSpPr/>
          <p:nvPr/>
        </p:nvSpPr>
        <p:spPr>
          <a:xfrm>
            <a:off x="11460849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6E773BC1-7861-51D9-87FB-2FAB00AC1989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D5E96522-E13B-ACA5-74DB-EF1EFD011319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7E5135CB-D424-178B-3855-7A571F797866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2F1BE5BA-65DC-2465-72D0-F166C3FB969F}"/>
              </a:ext>
            </a:extLst>
          </p:cNvPr>
          <p:cNvSpPr/>
          <p:nvPr/>
        </p:nvSpPr>
        <p:spPr>
          <a:xfrm>
            <a:off x="10988104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E4611E1D-4C9A-18D8-BFED-9285ABA885BB}"/>
              </a:ext>
            </a:extLst>
          </p:cNvPr>
          <p:cNvSpPr/>
          <p:nvPr/>
        </p:nvSpPr>
        <p:spPr>
          <a:xfrm>
            <a:off x="11086883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4870C9C1-CA1E-9B76-814F-5375706030F5}"/>
              </a:ext>
            </a:extLst>
          </p:cNvPr>
          <p:cNvSpPr/>
          <p:nvPr/>
        </p:nvSpPr>
        <p:spPr>
          <a:xfrm>
            <a:off x="11059596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C76E0425-8CDA-C497-166F-9549E8598EA1}"/>
              </a:ext>
            </a:extLst>
          </p:cNvPr>
          <p:cNvSpPr/>
          <p:nvPr/>
        </p:nvSpPr>
        <p:spPr>
          <a:xfrm>
            <a:off x="109881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CEA77CC1-1CBD-C66D-EB54-AE5EF53634A4}"/>
              </a:ext>
            </a:extLst>
          </p:cNvPr>
          <p:cNvSpPr/>
          <p:nvPr/>
        </p:nvSpPr>
        <p:spPr>
          <a:xfrm>
            <a:off x="11086883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D0CB93F1-8776-888F-0BD4-49C86B2721F4}"/>
              </a:ext>
            </a:extLst>
          </p:cNvPr>
          <p:cNvSpPr/>
          <p:nvPr/>
        </p:nvSpPr>
        <p:spPr>
          <a:xfrm>
            <a:off x="11059596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2B9E7489-4742-DC86-B9DD-0943F2AECBBE}"/>
              </a:ext>
            </a:extLst>
          </p:cNvPr>
          <p:cNvSpPr/>
          <p:nvPr/>
        </p:nvSpPr>
        <p:spPr>
          <a:xfrm>
            <a:off x="11790747" y="200831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34E7C936-E4DE-E1D0-85C4-5E991E7F3985}"/>
              </a:ext>
            </a:extLst>
          </p:cNvPr>
          <p:cNvSpPr/>
          <p:nvPr/>
        </p:nvSpPr>
        <p:spPr>
          <a:xfrm>
            <a:off x="11889389" y="21058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A53B2389-DF5F-DCE6-1153-9D343BDEE7B6}"/>
              </a:ext>
            </a:extLst>
          </p:cNvPr>
          <p:cNvSpPr/>
          <p:nvPr/>
        </p:nvSpPr>
        <p:spPr>
          <a:xfrm>
            <a:off x="11862103" y="207857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FD29134F-0E2E-33C2-4FEB-0AA359CB97B9}"/>
              </a:ext>
            </a:extLst>
          </p:cNvPr>
          <p:cNvSpPr/>
          <p:nvPr/>
        </p:nvSpPr>
        <p:spPr>
          <a:xfrm>
            <a:off x="11790747" y="160665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76BA3F96-E102-2113-2102-52008D77C94D}"/>
              </a:ext>
            </a:extLst>
          </p:cNvPr>
          <p:cNvSpPr/>
          <p:nvPr/>
        </p:nvSpPr>
        <p:spPr>
          <a:xfrm>
            <a:off x="11889389" y="170420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9B7B87AF-BD22-19A4-15D9-AC442168BD04}"/>
              </a:ext>
            </a:extLst>
          </p:cNvPr>
          <p:cNvSpPr/>
          <p:nvPr/>
        </p:nvSpPr>
        <p:spPr>
          <a:xfrm>
            <a:off x="11862103" y="16769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6B4A5D20-A5EE-713F-034E-86672C16ABFB}"/>
              </a:ext>
            </a:extLst>
          </p:cNvPr>
          <p:cNvSpPr/>
          <p:nvPr/>
        </p:nvSpPr>
        <p:spPr>
          <a:xfrm>
            <a:off x="11389494" y="160665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FEA2F5CF-0C12-AC68-8241-50BE558C4D26}"/>
              </a:ext>
            </a:extLst>
          </p:cNvPr>
          <p:cNvSpPr/>
          <p:nvPr/>
        </p:nvSpPr>
        <p:spPr>
          <a:xfrm>
            <a:off x="11488136" y="170420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D7534A99-23C6-C287-6F8B-86661DF3BCDC}"/>
              </a:ext>
            </a:extLst>
          </p:cNvPr>
          <p:cNvSpPr/>
          <p:nvPr/>
        </p:nvSpPr>
        <p:spPr>
          <a:xfrm>
            <a:off x="11460849" y="16769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D139F279-FCED-F353-B9A7-61210AE4C757}"/>
              </a:ext>
            </a:extLst>
          </p:cNvPr>
          <p:cNvSpPr/>
          <p:nvPr/>
        </p:nvSpPr>
        <p:spPr>
          <a:xfrm>
            <a:off x="11790747" y="281163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5052A030-31AD-DE99-887A-6D1DD3C24F0E}"/>
              </a:ext>
            </a:extLst>
          </p:cNvPr>
          <p:cNvSpPr/>
          <p:nvPr/>
        </p:nvSpPr>
        <p:spPr>
          <a:xfrm>
            <a:off x="11889389" y="29091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BCC8D79A-51F7-E8CC-AAF2-1D620B7DC797}"/>
              </a:ext>
            </a:extLst>
          </p:cNvPr>
          <p:cNvSpPr/>
          <p:nvPr/>
        </p:nvSpPr>
        <p:spPr>
          <a:xfrm>
            <a:off x="11862103" y="288190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9D40225B-3F40-59ED-A40B-0E57C2C8C0D0}"/>
              </a:ext>
            </a:extLst>
          </p:cNvPr>
          <p:cNvSpPr/>
          <p:nvPr/>
        </p:nvSpPr>
        <p:spPr>
          <a:xfrm>
            <a:off x="11790747" y="240997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7AFC711C-3E8F-F11E-76B8-0FA6B0198807}"/>
              </a:ext>
            </a:extLst>
          </p:cNvPr>
          <p:cNvSpPr/>
          <p:nvPr/>
        </p:nvSpPr>
        <p:spPr>
          <a:xfrm>
            <a:off x="11889389" y="250752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365A700F-2639-02BD-0515-52EA5D4487B7}"/>
              </a:ext>
            </a:extLst>
          </p:cNvPr>
          <p:cNvSpPr/>
          <p:nvPr/>
        </p:nvSpPr>
        <p:spPr>
          <a:xfrm>
            <a:off x="11862103" y="24802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2FDD997A-C95F-8181-F78D-F385737C3E28}"/>
              </a:ext>
            </a:extLst>
          </p:cNvPr>
          <p:cNvSpPr/>
          <p:nvPr/>
        </p:nvSpPr>
        <p:spPr>
          <a:xfrm>
            <a:off x="11790747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A20ED3E0-A532-F011-6F52-6859873894E0}"/>
              </a:ext>
            </a:extLst>
          </p:cNvPr>
          <p:cNvSpPr/>
          <p:nvPr/>
        </p:nvSpPr>
        <p:spPr>
          <a:xfrm>
            <a:off x="11889389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BB8A4CF7-405D-7373-09DE-8A21568337BB}"/>
              </a:ext>
            </a:extLst>
          </p:cNvPr>
          <p:cNvSpPr/>
          <p:nvPr/>
        </p:nvSpPr>
        <p:spPr>
          <a:xfrm>
            <a:off x="11862103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63B2706B-4338-7733-421F-4DD15286939E}"/>
              </a:ext>
            </a:extLst>
          </p:cNvPr>
          <p:cNvSpPr/>
          <p:nvPr/>
        </p:nvSpPr>
        <p:spPr>
          <a:xfrm>
            <a:off x="11790747" y="321330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B71C8CFE-3735-134D-B196-A28C6AE79C55}"/>
              </a:ext>
            </a:extLst>
          </p:cNvPr>
          <p:cNvSpPr/>
          <p:nvPr/>
        </p:nvSpPr>
        <p:spPr>
          <a:xfrm>
            <a:off x="11889389" y="33108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20C239C2-C748-5CD8-8A41-F76DE8D7FECB}"/>
              </a:ext>
            </a:extLst>
          </p:cNvPr>
          <p:cNvSpPr/>
          <p:nvPr/>
        </p:nvSpPr>
        <p:spPr>
          <a:xfrm>
            <a:off x="11862103" y="32835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DA1F27DE-B52B-E44D-6CD7-23CC97919714}"/>
              </a:ext>
            </a:extLst>
          </p:cNvPr>
          <p:cNvSpPr/>
          <p:nvPr/>
        </p:nvSpPr>
        <p:spPr>
          <a:xfrm>
            <a:off x="11389494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2F41AE84-87FE-E591-4DF8-1417EDE8776A}"/>
              </a:ext>
            </a:extLst>
          </p:cNvPr>
          <p:cNvSpPr/>
          <p:nvPr/>
        </p:nvSpPr>
        <p:spPr>
          <a:xfrm>
            <a:off x="11488136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6C187DA8-585C-2725-FEA0-9979CA0DCA41}"/>
              </a:ext>
            </a:extLst>
          </p:cNvPr>
          <p:cNvSpPr/>
          <p:nvPr/>
        </p:nvSpPr>
        <p:spPr>
          <a:xfrm>
            <a:off x="11460849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3DCE8D81-2DA2-FB79-5AD6-A678C766D942}"/>
              </a:ext>
            </a:extLst>
          </p:cNvPr>
          <p:cNvSpPr/>
          <p:nvPr/>
        </p:nvSpPr>
        <p:spPr>
          <a:xfrm>
            <a:off x="10988104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D383007C-B290-F11A-390E-A5D264A2BC1B}"/>
              </a:ext>
            </a:extLst>
          </p:cNvPr>
          <p:cNvSpPr/>
          <p:nvPr/>
        </p:nvSpPr>
        <p:spPr>
          <a:xfrm>
            <a:off x="11086883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733CA51B-8EEE-3586-9D95-45721866CBE4}"/>
              </a:ext>
            </a:extLst>
          </p:cNvPr>
          <p:cNvSpPr/>
          <p:nvPr/>
        </p:nvSpPr>
        <p:spPr>
          <a:xfrm>
            <a:off x="11059596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C689AC6B-C418-78B1-F180-A3BA78864760}"/>
              </a:ext>
            </a:extLst>
          </p:cNvPr>
          <p:cNvSpPr/>
          <p:nvPr/>
        </p:nvSpPr>
        <p:spPr>
          <a:xfrm>
            <a:off x="11790747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DBC14AF9-BD32-6436-791C-DF72BAD230EF}"/>
              </a:ext>
            </a:extLst>
          </p:cNvPr>
          <p:cNvSpPr/>
          <p:nvPr/>
        </p:nvSpPr>
        <p:spPr>
          <a:xfrm>
            <a:off x="11889389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FA4BEF89-A302-2724-2BCF-9850D4735109}"/>
              </a:ext>
            </a:extLst>
          </p:cNvPr>
          <p:cNvSpPr/>
          <p:nvPr/>
        </p:nvSpPr>
        <p:spPr>
          <a:xfrm>
            <a:off x="11862103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7ADACF29-D6C4-FE65-F950-E29C57840D70}"/>
              </a:ext>
            </a:extLst>
          </p:cNvPr>
          <p:cNvSpPr/>
          <p:nvPr/>
        </p:nvSpPr>
        <p:spPr>
          <a:xfrm>
            <a:off x="11389494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37" name="Freeform: Shape 436">
            <a:extLst>
              <a:ext uri="{FF2B5EF4-FFF2-40B4-BE49-F238E27FC236}">
                <a16:creationId xmlns:a16="http://schemas.microsoft.com/office/drawing/2014/main" id="{F53E3532-C88C-9CB0-5336-38155FD7A821}"/>
              </a:ext>
            </a:extLst>
          </p:cNvPr>
          <p:cNvSpPr/>
          <p:nvPr/>
        </p:nvSpPr>
        <p:spPr>
          <a:xfrm>
            <a:off x="11488136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4 w 258406"/>
              <a:gd name="connsiteY1" fmla="*/ 261135 h 261134"/>
              <a:gd name="connsiteX2" fmla="*/ 0 w 258406"/>
              <a:gd name="connsiteY2" fmla="*/ 130568 h 261134"/>
              <a:gd name="connsiteX3" fmla="*/ 129204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8" name="Freeform: Shape 437">
            <a:extLst>
              <a:ext uri="{FF2B5EF4-FFF2-40B4-BE49-F238E27FC236}">
                <a16:creationId xmlns:a16="http://schemas.microsoft.com/office/drawing/2014/main" id="{699C645B-3FC0-20B0-F8FC-E974B5052260}"/>
              </a:ext>
            </a:extLst>
          </p:cNvPr>
          <p:cNvSpPr/>
          <p:nvPr/>
        </p:nvSpPr>
        <p:spPr>
          <a:xfrm>
            <a:off x="11460849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4 w 258406"/>
              <a:gd name="connsiteY1" fmla="*/ 261135 h 261134"/>
              <a:gd name="connsiteX2" fmla="*/ 0 w 258406"/>
              <a:gd name="connsiteY2" fmla="*/ 130568 h 261134"/>
              <a:gd name="connsiteX3" fmla="*/ 129204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0" name="Freeform: Shape 439">
            <a:extLst>
              <a:ext uri="{FF2B5EF4-FFF2-40B4-BE49-F238E27FC236}">
                <a16:creationId xmlns:a16="http://schemas.microsoft.com/office/drawing/2014/main" id="{6A40225D-913A-777C-FF0B-25EC7344ECA3}"/>
              </a:ext>
            </a:extLst>
          </p:cNvPr>
          <p:cNvSpPr/>
          <p:nvPr/>
        </p:nvSpPr>
        <p:spPr>
          <a:xfrm>
            <a:off x="10988104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2" name="Freeform: Shape 441">
            <a:extLst>
              <a:ext uri="{FF2B5EF4-FFF2-40B4-BE49-F238E27FC236}">
                <a16:creationId xmlns:a16="http://schemas.microsoft.com/office/drawing/2014/main" id="{8EE1AA16-CE94-691C-4202-E184F1488367}"/>
              </a:ext>
            </a:extLst>
          </p:cNvPr>
          <p:cNvSpPr/>
          <p:nvPr/>
        </p:nvSpPr>
        <p:spPr>
          <a:xfrm>
            <a:off x="11086883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3" name="Freeform: Shape 442">
            <a:extLst>
              <a:ext uri="{FF2B5EF4-FFF2-40B4-BE49-F238E27FC236}">
                <a16:creationId xmlns:a16="http://schemas.microsoft.com/office/drawing/2014/main" id="{F6F0BD76-A9D8-5333-CA7D-79BEAD0C3173}"/>
              </a:ext>
            </a:extLst>
          </p:cNvPr>
          <p:cNvSpPr/>
          <p:nvPr/>
        </p:nvSpPr>
        <p:spPr>
          <a:xfrm>
            <a:off x="11059596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5" name="Freeform: Shape 444">
            <a:extLst>
              <a:ext uri="{FF2B5EF4-FFF2-40B4-BE49-F238E27FC236}">
                <a16:creationId xmlns:a16="http://schemas.microsoft.com/office/drawing/2014/main" id="{356F1F40-F2A3-7379-701A-4A603476D964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7" name="Freeform: Shape 446">
            <a:extLst>
              <a:ext uri="{FF2B5EF4-FFF2-40B4-BE49-F238E27FC236}">
                <a16:creationId xmlns:a16="http://schemas.microsoft.com/office/drawing/2014/main" id="{C746FD50-5E39-6986-CE7D-0C7169A508A3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8" name="Freeform: Shape 447">
            <a:extLst>
              <a:ext uri="{FF2B5EF4-FFF2-40B4-BE49-F238E27FC236}">
                <a16:creationId xmlns:a16="http://schemas.microsoft.com/office/drawing/2014/main" id="{4EBAE194-C211-ED1A-64B1-A87BF28D1BF1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0" name="Freeform: Shape 449">
            <a:extLst>
              <a:ext uri="{FF2B5EF4-FFF2-40B4-BE49-F238E27FC236}">
                <a16:creationId xmlns:a16="http://schemas.microsoft.com/office/drawing/2014/main" id="{E5BDA8B5-0E29-87BA-884F-18D22B447541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2" name="Freeform: Shape 451">
            <a:extLst>
              <a:ext uri="{FF2B5EF4-FFF2-40B4-BE49-F238E27FC236}">
                <a16:creationId xmlns:a16="http://schemas.microsoft.com/office/drawing/2014/main" id="{DE15131B-795B-4A76-5F7A-FC050BE237EE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3" name="Freeform: Shape 452">
            <a:extLst>
              <a:ext uri="{FF2B5EF4-FFF2-40B4-BE49-F238E27FC236}">
                <a16:creationId xmlns:a16="http://schemas.microsoft.com/office/drawing/2014/main" id="{3F03905E-CCC4-9E26-26A4-9C68973AB25F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5" name="Freeform: Shape 454">
            <a:extLst>
              <a:ext uri="{FF2B5EF4-FFF2-40B4-BE49-F238E27FC236}">
                <a16:creationId xmlns:a16="http://schemas.microsoft.com/office/drawing/2014/main" id="{D5725FE8-D2EB-7299-1B61-346D69BC4586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7" name="Freeform: Shape 456">
            <a:extLst>
              <a:ext uri="{FF2B5EF4-FFF2-40B4-BE49-F238E27FC236}">
                <a16:creationId xmlns:a16="http://schemas.microsoft.com/office/drawing/2014/main" id="{407A7870-79E6-F1D5-D8BA-194FA85B9CD5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8" name="Freeform: Shape 457">
            <a:extLst>
              <a:ext uri="{FF2B5EF4-FFF2-40B4-BE49-F238E27FC236}">
                <a16:creationId xmlns:a16="http://schemas.microsoft.com/office/drawing/2014/main" id="{3117FD0B-C52A-0120-2BA2-115E9AC8D487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0" name="Freeform: Shape 459">
            <a:extLst>
              <a:ext uri="{FF2B5EF4-FFF2-40B4-BE49-F238E27FC236}">
                <a16:creationId xmlns:a16="http://schemas.microsoft.com/office/drawing/2014/main" id="{69F655EB-DFF7-C846-4C36-40FE3324BBEB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2" name="Freeform: Shape 461">
            <a:extLst>
              <a:ext uri="{FF2B5EF4-FFF2-40B4-BE49-F238E27FC236}">
                <a16:creationId xmlns:a16="http://schemas.microsoft.com/office/drawing/2014/main" id="{32516F86-38B8-D770-4799-A8531C215F6E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3" name="Freeform: Shape 462">
            <a:extLst>
              <a:ext uri="{FF2B5EF4-FFF2-40B4-BE49-F238E27FC236}">
                <a16:creationId xmlns:a16="http://schemas.microsoft.com/office/drawing/2014/main" id="{0510C592-AFBA-1242-B150-6F4F85001350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5" name="Freeform: Shape 464">
            <a:extLst>
              <a:ext uri="{FF2B5EF4-FFF2-40B4-BE49-F238E27FC236}">
                <a16:creationId xmlns:a16="http://schemas.microsoft.com/office/drawing/2014/main" id="{FD83F557-F164-6949-672B-72499DB264E0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67" name="Freeform: Shape 466">
            <a:extLst>
              <a:ext uri="{FF2B5EF4-FFF2-40B4-BE49-F238E27FC236}">
                <a16:creationId xmlns:a16="http://schemas.microsoft.com/office/drawing/2014/main" id="{69070D51-921C-6050-A53F-AE539A387B50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8" name="Freeform: Shape 467">
            <a:extLst>
              <a:ext uri="{FF2B5EF4-FFF2-40B4-BE49-F238E27FC236}">
                <a16:creationId xmlns:a16="http://schemas.microsoft.com/office/drawing/2014/main" id="{5E3E42BF-53A1-53A5-05CD-CDECD9AC0795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0" name="Freeform: Shape 469">
            <a:extLst>
              <a:ext uri="{FF2B5EF4-FFF2-40B4-BE49-F238E27FC236}">
                <a16:creationId xmlns:a16="http://schemas.microsoft.com/office/drawing/2014/main" id="{DE82EAF7-9A56-4F7B-F5E9-280C6849C35C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72" name="Freeform: Shape 471">
            <a:extLst>
              <a:ext uri="{FF2B5EF4-FFF2-40B4-BE49-F238E27FC236}">
                <a16:creationId xmlns:a16="http://schemas.microsoft.com/office/drawing/2014/main" id="{EADAA9CA-B929-7FA4-D867-300582CF9446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3" name="Freeform: Shape 472">
            <a:extLst>
              <a:ext uri="{FF2B5EF4-FFF2-40B4-BE49-F238E27FC236}">
                <a16:creationId xmlns:a16="http://schemas.microsoft.com/office/drawing/2014/main" id="{914B07A7-7D0B-D095-2DFC-385AE2CF4085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5" name="Freeform: Shape 474">
            <a:extLst>
              <a:ext uri="{FF2B5EF4-FFF2-40B4-BE49-F238E27FC236}">
                <a16:creationId xmlns:a16="http://schemas.microsoft.com/office/drawing/2014/main" id="{5558E3F8-BED7-4ED1-D273-6ABB3FA8FCF2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7" name="Freeform: Shape 476">
            <a:extLst>
              <a:ext uri="{FF2B5EF4-FFF2-40B4-BE49-F238E27FC236}">
                <a16:creationId xmlns:a16="http://schemas.microsoft.com/office/drawing/2014/main" id="{4DAB2471-69FC-0833-9FE0-CBD1ABBA1F7F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8" name="Freeform: Shape 477">
            <a:extLst>
              <a:ext uri="{FF2B5EF4-FFF2-40B4-BE49-F238E27FC236}">
                <a16:creationId xmlns:a16="http://schemas.microsoft.com/office/drawing/2014/main" id="{1B9BBD05-74CE-DD40-E73B-C348508F014B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0" name="Freeform: Shape 479">
            <a:extLst>
              <a:ext uri="{FF2B5EF4-FFF2-40B4-BE49-F238E27FC236}">
                <a16:creationId xmlns:a16="http://schemas.microsoft.com/office/drawing/2014/main" id="{A577C6CD-0395-2F36-010F-64AB4F36936D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2" name="Freeform: Shape 481">
            <a:extLst>
              <a:ext uri="{FF2B5EF4-FFF2-40B4-BE49-F238E27FC236}">
                <a16:creationId xmlns:a16="http://schemas.microsoft.com/office/drawing/2014/main" id="{BEA6FDEF-A69E-7BB7-9793-C106F0BE3AFF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3" name="Freeform: Shape 482">
            <a:extLst>
              <a:ext uri="{FF2B5EF4-FFF2-40B4-BE49-F238E27FC236}">
                <a16:creationId xmlns:a16="http://schemas.microsoft.com/office/drawing/2014/main" id="{A7CB1228-6B73-1A6A-7C4A-91C1EBC5F9CF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5" name="Freeform: Shape 484">
            <a:extLst>
              <a:ext uri="{FF2B5EF4-FFF2-40B4-BE49-F238E27FC236}">
                <a16:creationId xmlns:a16="http://schemas.microsoft.com/office/drawing/2014/main" id="{ED754377-D8E9-414A-8E32-710C8ACF2A5D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7" name="Freeform: Shape 486">
            <a:extLst>
              <a:ext uri="{FF2B5EF4-FFF2-40B4-BE49-F238E27FC236}">
                <a16:creationId xmlns:a16="http://schemas.microsoft.com/office/drawing/2014/main" id="{1A1AE303-AC25-9AEC-73B3-7EE6AFD4ED72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8" name="Freeform: Shape 487">
            <a:extLst>
              <a:ext uri="{FF2B5EF4-FFF2-40B4-BE49-F238E27FC236}">
                <a16:creationId xmlns:a16="http://schemas.microsoft.com/office/drawing/2014/main" id="{0177B749-0F9F-D4C0-7D7E-4822C5969D67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0" name="Freeform: Shape 489">
            <a:extLst>
              <a:ext uri="{FF2B5EF4-FFF2-40B4-BE49-F238E27FC236}">
                <a16:creationId xmlns:a16="http://schemas.microsoft.com/office/drawing/2014/main" id="{1D6831B9-177D-1200-7CCE-0594A7DD8B82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2" name="Freeform: Shape 491">
            <a:extLst>
              <a:ext uri="{FF2B5EF4-FFF2-40B4-BE49-F238E27FC236}">
                <a16:creationId xmlns:a16="http://schemas.microsoft.com/office/drawing/2014/main" id="{4AE3344E-D4CD-30D4-B50C-BA7FC1D62603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3" name="Freeform: Shape 492">
            <a:extLst>
              <a:ext uri="{FF2B5EF4-FFF2-40B4-BE49-F238E27FC236}">
                <a16:creationId xmlns:a16="http://schemas.microsoft.com/office/drawing/2014/main" id="{7ED375F3-49F3-9244-A54B-72781219BA8F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5" name="Freeform: Shape 494">
            <a:extLst>
              <a:ext uri="{FF2B5EF4-FFF2-40B4-BE49-F238E27FC236}">
                <a16:creationId xmlns:a16="http://schemas.microsoft.com/office/drawing/2014/main" id="{D8026A20-99F7-9C4A-9268-0DA2363FBF7D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7" name="Freeform: Shape 496">
            <a:extLst>
              <a:ext uri="{FF2B5EF4-FFF2-40B4-BE49-F238E27FC236}">
                <a16:creationId xmlns:a16="http://schemas.microsoft.com/office/drawing/2014/main" id="{F71E3932-B25E-76B6-C56C-997FBE94F333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8" name="Freeform: Shape 497">
            <a:extLst>
              <a:ext uri="{FF2B5EF4-FFF2-40B4-BE49-F238E27FC236}">
                <a16:creationId xmlns:a16="http://schemas.microsoft.com/office/drawing/2014/main" id="{789E80BB-4D57-E7B6-2BFF-AB2B261F00B7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0" name="Freeform: Shape 499">
            <a:extLst>
              <a:ext uri="{FF2B5EF4-FFF2-40B4-BE49-F238E27FC236}">
                <a16:creationId xmlns:a16="http://schemas.microsoft.com/office/drawing/2014/main" id="{27582944-A0F9-7C61-6910-AE5601D2367F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39AFDE4E-4E4B-BF47-8C5B-18D92F950ADF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3" name="Freeform: Shape 502">
            <a:extLst>
              <a:ext uri="{FF2B5EF4-FFF2-40B4-BE49-F238E27FC236}">
                <a16:creationId xmlns:a16="http://schemas.microsoft.com/office/drawing/2014/main" id="{4130A989-D60B-070B-ED5C-C041248BDA9E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5" name="Freeform: Shape 504">
            <a:extLst>
              <a:ext uri="{FF2B5EF4-FFF2-40B4-BE49-F238E27FC236}">
                <a16:creationId xmlns:a16="http://schemas.microsoft.com/office/drawing/2014/main" id="{36164E12-F3AD-6B30-2885-4BD5E7D6BCD7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7" name="Freeform: Shape 506">
            <a:extLst>
              <a:ext uri="{FF2B5EF4-FFF2-40B4-BE49-F238E27FC236}">
                <a16:creationId xmlns:a16="http://schemas.microsoft.com/office/drawing/2014/main" id="{E1A3F91F-B0A6-85AA-5D38-D9AC77E19409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8" name="Freeform: Shape 507">
            <a:extLst>
              <a:ext uri="{FF2B5EF4-FFF2-40B4-BE49-F238E27FC236}">
                <a16:creationId xmlns:a16="http://schemas.microsoft.com/office/drawing/2014/main" id="{55B5F481-0885-0A6E-E2A7-B1810F819D31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0" name="Freeform: Shape 509">
            <a:extLst>
              <a:ext uri="{FF2B5EF4-FFF2-40B4-BE49-F238E27FC236}">
                <a16:creationId xmlns:a16="http://schemas.microsoft.com/office/drawing/2014/main" id="{D8271089-4DE3-ECDA-7540-C08FA2754107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12" name="Freeform: Shape 511">
            <a:extLst>
              <a:ext uri="{FF2B5EF4-FFF2-40B4-BE49-F238E27FC236}">
                <a16:creationId xmlns:a16="http://schemas.microsoft.com/office/drawing/2014/main" id="{A0137A82-A612-56A8-1119-C177F7A77091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3" name="Freeform: Shape 512">
            <a:extLst>
              <a:ext uri="{FF2B5EF4-FFF2-40B4-BE49-F238E27FC236}">
                <a16:creationId xmlns:a16="http://schemas.microsoft.com/office/drawing/2014/main" id="{35175598-5FF5-2CF5-7314-22511841C005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F35A4E70-7CAA-EABE-1F1F-1DEDED415A95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7" name="Freeform: Shape 516">
            <a:extLst>
              <a:ext uri="{FF2B5EF4-FFF2-40B4-BE49-F238E27FC236}">
                <a16:creationId xmlns:a16="http://schemas.microsoft.com/office/drawing/2014/main" id="{45858194-D319-84DC-0857-6167C7635A4B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8" name="Freeform: Shape 517">
            <a:extLst>
              <a:ext uri="{FF2B5EF4-FFF2-40B4-BE49-F238E27FC236}">
                <a16:creationId xmlns:a16="http://schemas.microsoft.com/office/drawing/2014/main" id="{D286CBA3-70CD-F6C3-7982-C0E5F1CA3F6D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0" name="Freeform: Shape 519">
            <a:extLst>
              <a:ext uri="{FF2B5EF4-FFF2-40B4-BE49-F238E27FC236}">
                <a16:creationId xmlns:a16="http://schemas.microsoft.com/office/drawing/2014/main" id="{DABD4E83-C868-4185-EC56-D59D0C1B9A4B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22" name="Freeform: Shape 521">
            <a:extLst>
              <a:ext uri="{FF2B5EF4-FFF2-40B4-BE49-F238E27FC236}">
                <a16:creationId xmlns:a16="http://schemas.microsoft.com/office/drawing/2014/main" id="{E453AC1F-11C6-2B9B-32C4-FBAFCE492F31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6406FB13-FF5D-F8AF-9435-AC12E43582A5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5" name="Freeform: Shape 524">
            <a:extLst>
              <a:ext uri="{FF2B5EF4-FFF2-40B4-BE49-F238E27FC236}">
                <a16:creationId xmlns:a16="http://schemas.microsoft.com/office/drawing/2014/main" id="{8E9B8360-D8DC-740B-2339-CAE0ABC9FAF1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7" name="Freeform: Shape 526">
            <a:extLst>
              <a:ext uri="{FF2B5EF4-FFF2-40B4-BE49-F238E27FC236}">
                <a16:creationId xmlns:a16="http://schemas.microsoft.com/office/drawing/2014/main" id="{EBD5434F-8415-E288-B5C1-C16E31918CDA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8" name="Freeform: Shape 527">
            <a:extLst>
              <a:ext uri="{FF2B5EF4-FFF2-40B4-BE49-F238E27FC236}">
                <a16:creationId xmlns:a16="http://schemas.microsoft.com/office/drawing/2014/main" id="{C0A62318-53EC-A81A-9119-A3164A5E7E1F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0" name="Freeform: Shape 529">
            <a:extLst>
              <a:ext uri="{FF2B5EF4-FFF2-40B4-BE49-F238E27FC236}">
                <a16:creationId xmlns:a16="http://schemas.microsoft.com/office/drawing/2014/main" id="{DD1F9E2F-6A55-9897-3C64-63C1DCDADAE3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2" name="Freeform: Shape 531">
            <a:extLst>
              <a:ext uri="{FF2B5EF4-FFF2-40B4-BE49-F238E27FC236}">
                <a16:creationId xmlns:a16="http://schemas.microsoft.com/office/drawing/2014/main" id="{DCE5BFEF-CDB9-54CF-F411-2652E64AC0BF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3" name="Freeform: Shape 532">
            <a:extLst>
              <a:ext uri="{FF2B5EF4-FFF2-40B4-BE49-F238E27FC236}">
                <a16:creationId xmlns:a16="http://schemas.microsoft.com/office/drawing/2014/main" id="{7021E363-C8EF-DE62-0349-2BA589517B8A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5" name="Freeform: Shape 534">
            <a:extLst>
              <a:ext uri="{FF2B5EF4-FFF2-40B4-BE49-F238E27FC236}">
                <a16:creationId xmlns:a16="http://schemas.microsoft.com/office/drawing/2014/main" id="{EB528918-3ED0-5A9A-7099-EB7FCB881082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4D367728-D12E-0D8E-F40A-3109A2CFD8D7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42C976B1-D836-424F-3C71-9A50C2EAE72A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0" name="Freeform: Shape 539">
            <a:extLst>
              <a:ext uri="{FF2B5EF4-FFF2-40B4-BE49-F238E27FC236}">
                <a16:creationId xmlns:a16="http://schemas.microsoft.com/office/drawing/2014/main" id="{01828520-57D0-A153-81C2-FE0746AD47DD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2" name="Freeform: Shape 541">
            <a:extLst>
              <a:ext uri="{FF2B5EF4-FFF2-40B4-BE49-F238E27FC236}">
                <a16:creationId xmlns:a16="http://schemas.microsoft.com/office/drawing/2014/main" id="{BB067418-8EEB-5DF3-0581-63B4CA5E28C6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3" name="Freeform: Shape 542">
            <a:extLst>
              <a:ext uri="{FF2B5EF4-FFF2-40B4-BE49-F238E27FC236}">
                <a16:creationId xmlns:a16="http://schemas.microsoft.com/office/drawing/2014/main" id="{5091830C-2E00-F8E3-64FA-3225B6837CD3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5" name="Freeform: Shape 544">
            <a:extLst>
              <a:ext uri="{FF2B5EF4-FFF2-40B4-BE49-F238E27FC236}">
                <a16:creationId xmlns:a16="http://schemas.microsoft.com/office/drawing/2014/main" id="{89834EE1-7EB1-DDBF-F0E3-04D021F9E5CE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7" name="Freeform: Shape 546">
            <a:extLst>
              <a:ext uri="{FF2B5EF4-FFF2-40B4-BE49-F238E27FC236}">
                <a16:creationId xmlns:a16="http://schemas.microsoft.com/office/drawing/2014/main" id="{7EF56C4E-625C-F19E-09FB-87310DF3424E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8" name="Freeform: Shape 547">
            <a:extLst>
              <a:ext uri="{FF2B5EF4-FFF2-40B4-BE49-F238E27FC236}">
                <a16:creationId xmlns:a16="http://schemas.microsoft.com/office/drawing/2014/main" id="{3DA46F43-93D0-1F14-5C50-62B90868417E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0" name="Freeform: Shape 549">
            <a:extLst>
              <a:ext uri="{FF2B5EF4-FFF2-40B4-BE49-F238E27FC236}">
                <a16:creationId xmlns:a16="http://schemas.microsoft.com/office/drawing/2014/main" id="{82E3DB0E-47B2-3DF4-276F-B62335D5D23C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2" name="Freeform: Shape 551">
            <a:extLst>
              <a:ext uri="{FF2B5EF4-FFF2-40B4-BE49-F238E27FC236}">
                <a16:creationId xmlns:a16="http://schemas.microsoft.com/office/drawing/2014/main" id="{1DCD8E34-7AF9-ADE8-AA20-1F1E14CD41DF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3" name="Freeform: Shape 552">
            <a:extLst>
              <a:ext uri="{FF2B5EF4-FFF2-40B4-BE49-F238E27FC236}">
                <a16:creationId xmlns:a16="http://schemas.microsoft.com/office/drawing/2014/main" id="{DF2FBBFB-3862-3320-592D-1CDF914D9ECC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5" name="Freeform: Shape 554">
            <a:extLst>
              <a:ext uri="{FF2B5EF4-FFF2-40B4-BE49-F238E27FC236}">
                <a16:creationId xmlns:a16="http://schemas.microsoft.com/office/drawing/2014/main" id="{FFF0A775-B85D-C745-2E2E-7578FCFE38EA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7" name="Freeform: Shape 556">
            <a:extLst>
              <a:ext uri="{FF2B5EF4-FFF2-40B4-BE49-F238E27FC236}">
                <a16:creationId xmlns:a16="http://schemas.microsoft.com/office/drawing/2014/main" id="{A0AC8995-51B7-378D-9B97-695442BE1B84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8" name="Freeform: Shape 557">
            <a:extLst>
              <a:ext uri="{FF2B5EF4-FFF2-40B4-BE49-F238E27FC236}">
                <a16:creationId xmlns:a16="http://schemas.microsoft.com/office/drawing/2014/main" id="{EDDAC96F-991A-13CA-C181-F6DFB3D06288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3B286EFD-C759-FEF1-F27A-BB570F598B05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2" name="Freeform: Shape 561">
            <a:extLst>
              <a:ext uri="{FF2B5EF4-FFF2-40B4-BE49-F238E27FC236}">
                <a16:creationId xmlns:a16="http://schemas.microsoft.com/office/drawing/2014/main" id="{08DA517B-17F4-6C8F-4F66-E18435AC1878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3" name="Freeform: Shape 562">
            <a:extLst>
              <a:ext uri="{FF2B5EF4-FFF2-40B4-BE49-F238E27FC236}">
                <a16:creationId xmlns:a16="http://schemas.microsoft.com/office/drawing/2014/main" id="{AB8E1CA1-E2CE-8F57-A5C6-B1109C477F20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5" name="Freeform: Shape 564">
            <a:extLst>
              <a:ext uri="{FF2B5EF4-FFF2-40B4-BE49-F238E27FC236}">
                <a16:creationId xmlns:a16="http://schemas.microsoft.com/office/drawing/2014/main" id="{F474B7A4-8874-F116-E71C-9830E210AD6C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7" name="Freeform: Shape 566">
            <a:extLst>
              <a:ext uri="{FF2B5EF4-FFF2-40B4-BE49-F238E27FC236}">
                <a16:creationId xmlns:a16="http://schemas.microsoft.com/office/drawing/2014/main" id="{00B8DA6C-E378-F33A-15A5-48A85A1D8E95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8" name="Freeform: Shape 567">
            <a:extLst>
              <a:ext uri="{FF2B5EF4-FFF2-40B4-BE49-F238E27FC236}">
                <a16:creationId xmlns:a16="http://schemas.microsoft.com/office/drawing/2014/main" id="{7440EB89-D893-AB5D-8A9C-9423271AF0A7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0" name="Freeform: Shape 569">
            <a:extLst>
              <a:ext uri="{FF2B5EF4-FFF2-40B4-BE49-F238E27FC236}">
                <a16:creationId xmlns:a16="http://schemas.microsoft.com/office/drawing/2014/main" id="{2C9FD3B5-EE13-EDCE-9CB9-7FB5D5E7C4E8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2" name="Freeform: Shape 571">
            <a:extLst>
              <a:ext uri="{FF2B5EF4-FFF2-40B4-BE49-F238E27FC236}">
                <a16:creationId xmlns:a16="http://schemas.microsoft.com/office/drawing/2014/main" id="{C9A66161-36A9-69F7-DC43-19C78148538D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3" name="Freeform: Shape 572">
            <a:extLst>
              <a:ext uri="{FF2B5EF4-FFF2-40B4-BE49-F238E27FC236}">
                <a16:creationId xmlns:a16="http://schemas.microsoft.com/office/drawing/2014/main" id="{42E74E63-77E1-C8A5-37E8-9AC15E847707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5" name="Freeform: Shape 574">
            <a:extLst>
              <a:ext uri="{FF2B5EF4-FFF2-40B4-BE49-F238E27FC236}">
                <a16:creationId xmlns:a16="http://schemas.microsoft.com/office/drawing/2014/main" id="{43AE9745-3F67-8B70-A100-FB6435A7DD0A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7" name="Freeform: Shape 576">
            <a:extLst>
              <a:ext uri="{FF2B5EF4-FFF2-40B4-BE49-F238E27FC236}">
                <a16:creationId xmlns:a16="http://schemas.microsoft.com/office/drawing/2014/main" id="{5CB7C315-654A-7D75-184A-3528A7E3DB76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8" name="Freeform: Shape 577">
            <a:extLst>
              <a:ext uri="{FF2B5EF4-FFF2-40B4-BE49-F238E27FC236}">
                <a16:creationId xmlns:a16="http://schemas.microsoft.com/office/drawing/2014/main" id="{30F05920-7C80-0410-9FDA-27B7C14D676D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0" name="Freeform: Shape 579">
            <a:extLst>
              <a:ext uri="{FF2B5EF4-FFF2-40B4-BE49-F238E27FC236}">
                <a16:creationId xmlns:a16="http://schemas.microsoft.com/office/drawing/2014/main" id="{7029DAD3-025A-F369-D1E4-1DBC5258D7AE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2" name="Freeform: Shape 581">
            <a:extLst>
              <a:ext uri="{FF2B5EF4-FFF2-40B4-BE49-F238E27FC236}">
                <a16:creationId xmlns:a16="http://schemas.microsoft.com/office/drawing/2014/main" id="{91C6ECB7-E256-02F6-4105-992C44C4E0FA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3" name="Freeform: Shape 582">
            <a:extLst>
              <a:ext uri="{FF2B5EF4-FFF2-40B4-BE49-F238E27FC236}">
                <a16:creationId xmlns:a16="http://schemas.microsoft.com/office/drawing/2014/main" id="{DB6E2152-C454-30A9-45FD-FE703863E62D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5" name="Freeform: Shape 584">
            <a:extLst>
              <a:ext uri="{FF2B5EF4-FFF2-40B4-BE49-F238E27FC236}">
                <a16:creationId xmlns:a16="http://schemas.microsoft.com/office/drawing/2014/main" id="{C67022CE-5376-551B-2A27-86A69AEC5ACA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87" name="Freeform: Shape 586">
            <a:extLst>
              <a:ext uri="{FF2B5EF4-FFF2-40B4-BE49-F238E27FC236}">
                <a16:creationId xmlns:a16="http://schemas.microsoft.com/office/drawing/2014/main" id="{9CF7EC80-3766-FB65-BB37-F23957A23426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8" name="Freeform: Shape 587">
            <a:extLst>
              <a:ext uri="{FF2B5EF4-FFF2-40B4-BE49-F238E27FC236}">
                <a16:creationId xmlns:a16="http://schemas.microsoft.com/office/drawing/2014/main" id="{CCBC67E0-2065-ADD7-2A60-15E033C2B9A6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0" name="Freeform: Shape 589">
            <a:extLst>
              <a:ext uri="{FF2B5EF4-FFF2-40B4-BE49-F238E27FC236}">
                <a16:creationId xmlns:a16="http://schemas.microsoft.com/office/drawing/2014/main" id="{088E07DE-90A8-2D06-3172-010B811735EB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92" name="Freeform: Shape 591">
            <a:extLst>
              <a:ext uri="{FF2B5EF4-FFF2-40B4-BE49-F238E27FC236}">
                <a16:creationId xmlns:a16="http://schemas.microsoft.com/office/drawing/2014/main" id="{3CAE7282-808B-3CC5-E327-641E8E8225CA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3" name="Freeform: Shape 592">
            <a:extLst>
              <a:ext uri="{FF2B5EF4-FFF2-40B4-BE49-F238E27FC236}">
                <a16:creationId xmlns:a16="http://schemas.microsoft.com/office/drawing/2014/main" id="{D1A2A3DC-9102-5E73-8CE1-FA7E685CEAFD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6" name="Freeform: Shape 595">
            <a:extLst>
              <a:ext uri="{FF2B5EF4-FFF2-40B4-BE49-F238E27FC236}">
                <a16:creationId xmlns:a16="http://schemas.microsoft.com/office/drawing/2014/main" id="{0E229D03-8AD9-5A2E-5A83-530DC3BE16C9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98" name="Freeform: Shape 597">
            <a:extLst>
              <a:ext uri="{FF2B5EF4-FFF2-40B4-BE49-F238E27FC236}">
                <a16:creationId xmlns:a16="http://schemas.microsoft.com/office/drawing/2014/main" id="{B4377FEC-E983-EF7C-B613-C52F0D6EF9C8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9" name="Freeform: Shape 598">
            <a:extLst>
              <a:ext uri="{FF2B5EF4-FFF2-40B4-BE49-F238E27FC236}">
                <a16:creationId xmlns:a16="http://schemas.microsoft.com/office/drawing/2014/main" id="{8E5EB32D-FD53-253E-83D6-5C434BB33BD7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EEE2B485-0137-8AEC-6820-9FD451B13665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3" name="Freeform: Shape 602">
            <a:extLst>
              <a:ext uri="{FF2B5EF4-FFF2-40B4-BE49-F238E27FC236}">
                <a16:creationId xmlns:a16="http://schemas.microsoft.com/office/drawing/2014/main" id="{C5D10945-BCE6-9B77-6AE2-9AAAEAEFF66E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4" name="Freeform: Shape 603">
            <a:extLst>
              <a:ext uri="{FF2B5EF4-FFF2-40B4-BE49-F238E27FC236}">
                <a16:creationId xmlns:a16="http://schemas.microsoft.com/office/drawing/2014/main" id="{5904C307-F323-848B-96F2-3E41860CAF2D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6" name="Freeform: Shape 605">
            <a:extLst>
              <a:ext uri="{FF2B5EF4-FFF2-40B4-BE49-F238E27FC236}">
                <a16:creationId xmlns:a16="http://schemas.microsoft.com/office/drawing/2014/main" id="{7D9A104E-A2FB-65B2-8550-AFC87F70F786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8" name="Freeform: Shape 607">
            <a:extLst>
              <a:ext uri="{FF2B5EF4-FFF2-40B4-BE49-F238E27FC236}">
                <a16:creationId xmlns:a16="http://schemas.microsoft.com/office/drawing/2014/main" id="{034774EE-834E-425E-0E8D-1F99EB52BBA8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9" name="Freeform: Shape 608">
            <a:extLst>
              <a:ext uri="{FF2B5EF4-FFF2-40B4-BE49-F238E27FC236}">
                <a16:creationId xmlns:a16="http://schemas.microsoft.com/office/drawing/2014/main" id="{BCA6E515-2C7A-0BB7-FA25-884F4CDB3892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1" name="Freeform: Shape 610">
            <a:extLst>
              <a:ext uri="{FF2B5EF4-FFF2-40B4-BE49-F238E27FC236}">
                <a16:creationId xmlns:a16="http://schemas.microsoft.com/office/drawing/2014/main" id="{5D56B73E-2DAA-C425-E088-D9CD7A701C68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3" name="Freeform: Shape 612">
            <a:extLst>
              <a:ext uri="{FF2B5EF4-FFF2-40B4-BE49-F238E27FC236}">
                <a16:creationId xmlns:a16="http://schemas.microsoft.com/office/drawing/2014/main" id="{22006902-3722-25A7-D607-5C55D79F77DA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4" name="Freeform: Shape 613">
            <a:extLst>
              <a:ext uri="{FF2B5EF4-FFF2-40B4-BE49-F238E27FC236}">
                <a16:creationId xmlns:a16="http://schemas.microsoft.com/office/drawing/2014/main" id="{42347682-32B8-5281-ED0D-065827349528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6" name="Freeform: Shape 615">
            <a:extLst>
              <a:ext uri="{FF2B5EF4-FFF2-40B4-BE49-F238E27FC236}">
                <a16:creationId xmlns:a16="http://schemas.microsoft.com/office/drawing/2014/main" id="{8F6ACE8D-5AF6-8840-4854-6B360B6FD921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8" name="Freeform: Shape 617">
            <a:extLst>
              <a:ext uri="{FF2B5EF4-FFF2-40B4-BE49-F238E27FC236}">
                <a16:creationId xmlns:a16="http://schemas.microsoft.com/office/drawing/2014/main" id="{68099F15-905A-BE30-12CB-D74B617DE004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9" name="Freeform: Shape 618">
            <a:extLst>
              <a:ext uri="{FF2B5EF4-FFF2-40B4-BE49-F238E27FC236}">
                <a16:creationId xmlns:a16="http://schemas.microsoft.com/office/drawing/2014/main" id="{5137220D-A764-03D0-2CB1-CC28A41309F1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1" name="Freeform: Shape 620">
            <a:extLst>
              <a:ext uri="{FF2B5EF4-FFF2-40B4-BE49-F238E27FC236}">
                <a16:creationId xmlns:a16="http://schemas.microsoft.com/office/drawing/2014/main" id="{7CC2E8B5-396E-713D-24D6-A8591B9F8AB3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3" name="Freeform: Shape 622">
            <a:extLst>
              <a:ext uri="{FF2B5EF4-FFF2-40B4-BE49-F238E27FC236}">
                <a16:creationId xmlns:a16="http://schemas.microsoft.com/office/drawing/2014/main" id="{BB548779-6FC4-7FC4-EF9D-BE3F1046F9E4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4" name="Freeform: Shape 623">
            <a:extLst>
              <a:ext uri="{FF2B5EF4-FFF2-40B4-BE49-F238E27FC236}">
                <a16:creationId xmlns:a16="http://schemas.microsoft.com/office/drawing/2014/main" id="{4F8EEDCB-8D77-8635-0F38-B32566E7FC26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6" name="Freeform: Shape 625">
            <a:extLst>
              <a:ext uri="{FF2B5EF4-FFF2-40B4-BE49-F238E27FC236}">
                <a16:creationId xmlns:a16="http://schemas.microsoft.com/office/drawing/2014/main" id="{8830890E-226A-9B62-BA60-6A7D9E07D3A8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8" name="Freeform: Shape 627">
            <a:extLst>
              <a:ext uri="{FF2B5EF4-FFF2-40B4-BE49-F238E27FC236}">
                <a16:creationId xmlns:a16="http://schemas.microsoft.com/office/drawing/2014/main" id="{DA2A6872-E918-291F-0873-9A815F2D3C0E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9" name="Freeform: Shape 628">
            <a:extLst>
              <a:ext uri="{FF2B5EF4-FFF2-40B4-BE49-F238E27FC236}">
                <a16:creationId xmlns:a16="http://schemas.microsoft.com/office/drawing/2014/main" id="{6D7F79AE-80F4-F84B-6E2A-9B6A8CBA8239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1" name="Freeform: Shape 630">
            <a:extLst>
              <a:ext uri="{FF2B5EF4-FFF2-40B4-BE49-F238E27FC236}">
                <a16:creationId xmlns:a16="http://schemas.microsoft.com/office/drawing/2014/main" id="{3A345CAF-70C6-0FD1-E4FE-089CECDAF06D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3" name="Freeform: Shape 632">
            <a:extLst>
              <a:ext uri="{FF2B5EF4-FFF2-40B4-BE49-F238E27FC236}">
                <a16:creationId xmlns:a16="http://schemas.microsoft.com/office/drawing/2014/main" id="{09AF46DB-09C3-E0D7-5C06-20094C7140C6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4" name="Freeform: Shape 633">
            <a:extLst>
              <a:ext uri="{FF2B5EF4-FFF2-40B4-BE49-F238E27FC236}">
                <a16:creationId xmlns:a16="http://schemas.microsoft.com/office/drawing/2014/main" id="{249B41D8-E328-2F8F-5221-FC63C4EB935A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6" name="Freeform: Shape 635">
            <a:extLst>
              <a:ext uri="{FF2B5EF4-FFF2-40B4-BE49-F238E27FC236}">
                <a16:creationId xmlns:a16="http://schemas.microsoft.com/office/drawing/2014/main" id="{CBF3800F-0E8C-E5AC-A361-B552EF2B6DD9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8" name="Freeform: Shape 637">
            <a:extLst>
              <a:ext uri="{FF2B5EF4-FFF2-40B4-BE49-F238E27FC236}">
                <a16:creationId xmlns:a16="http://schemas.microsoft.com/office/drawing/2014/main" id="{2703F870-614E-BC9A-58FE-474A778571F5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9" name="Freeform: Shape 638">
            <a:extLst>
              <a:ext uri="{FF2B5EF4-FFF2-40B4-BE49-F238E27FC236}">
                <a16:creationId xmlns:a16="http://schemas.microsoft.com/office/drawing/2014/main" id="{8EC5047F-BDB8-2692-60B4-7B12002C8957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2" name="Freeform: Shape 641">
            <a:extLst>
              <a:ext uri="{FF2B5EF4-FFF2-40B4-BE49-F238E27FC236}">
                <a16:creationId xmlns:a16="http://schemas.microsoft.com/office/drawing/2014/main" id="{CD06F3C3-288C-8328-3F48-3C5BC6643959}"/>
              </a:ext>
            </a:extLst>
          </p:cNvPr>
          <p:cNvSpPr/>
          <p:nvPr/>
        </p:nvSpPr>
        <p:spPr>
          <a:xfrm>
            <a:off x="8185952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44" name="Freeform: Shape 643">
            <a:extLst>
              <a:ext uri="{FF2B5EF4-FFF2-40B4-BE49-F238E27FC236}">
                <a16:creationId xmlns:a16="http://schemas.microsoft.com/office/drawing/2014/main" id="{A4E30067-929E-20B9-7F5C-8CDBFD2F5685}"/>
              </a:ext>
            </a:extLst>
          </p:cNvPr>
          <p:cNvSpPr/>
          <p:nvPr/>
        </p:nvSpPr>
        <p:spPr>
          <a:xfrm>
            <a:off x="8284594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5" name="Freeform: Shape 644">
            <a:extLst>
              <a:ext uri="{FF2B5EF4-FFF2-40B4-BE49-F238E27FC236}">
                <a16:creationId xmlns:a16="http://schemas.microsoft.com/office/drawing/2014/main" id="{7034D50E-47A3-1986-3D61-2232215DCA84}"/>
              </a:ext>
            </a:extLst>
          </p:cNvPr>
          <p:cNvSpPr/>
          <p:nvPr/>
        </p:nvSpPr>
        <p:spPr>
          <a:xfrm>
            <a:off x="8257307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7" name="Freeform: Shape 646">
            <a:extLst>
              <a:ext uri="{FF2B5EF4-FFF2-40B4-BE49-F238E27FC236}">
                <a16:creationId xmlns:a16="http://schemas.microsoft.com/office/drawing/2014/main" id="{E39F20F7-B593-8BEC-5F24-DEBEB3E4D580}"/>
              </a:ext>
            </a:extLst>
          </p:cNvPr>
          <p:cNvSpPr/>
          <p:nvPr/>
        </p:nvSpPr>
        <p:spPr>
          <a:xfrm>
            <a:off x="10192355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9" name="Freeform: Shape 648">
            <a:extLst>
              <a:ext uri="{FF2B5EF4-FFF2-40B4-BE49-F238E27FC236}">
                <a16:creationId xmlns:a16="http://schemas.microsoft.com/office/drawing/2014/main" id="{E3561757-EB66-1F7F-24BD-5E6E9597D50A}"/>
              </a:ext>
            </a:extLst>
          </p:cNvPr>
          <p:cNvSpPr/>
          <p:nvPr/>
        </p:nvSpPr>
        <p:spPr>
          <a:xfrm>
            <a:off x="10290997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0" name="Freeform: Shape 649">
            <a:extLst>
              <a:ext uri="{FF2B5EF4-FFF2-40B4-BE49-F238E27FC236}">
                <a16:creationId xmlns:a16="http://schemas.microsoft.com/office/drawing/2014/main" id="{3CE51074-2691-D58D-A17B-E6C8E84FAE3D}"/>
              </a:ext>
            </a:extLst>
          </p:cNvPr>
          <p:cNvSpPr/>
          <p:nvPr/>
        </p:nvSpPr>
        <p:spPr>
          <a:xfrm>
            <a:off x="10263710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2" name="Freeform: Shape 651">
            <a:extLst>
              <a:ext uri="{FF2B5EF4-FFF2-40B4-BE49-F238E27FC236}">
                <a16:creationId xmlns:a16="http://schemas.microsoft.com/office/drawing/2014/main" id="{613A9AA2-8657-A96C-BA3F-EAEBCE989A2F}"/>
              </a:ext>
            </a:extLst>
          </p:cNvPr>
          <p:cNvSpPr/>
          <p:nvPr/>
        </p:nvSpPr>
        <p:spPr>
          <a:xfrm>
            <a:off x="85872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4" name="Freeform: Shape 653">
            <a:extLst>
              <a:ext uri="{FF2B5EF4-FFF2-40B4-BE49-F238E27FC236}">
                <a16:creationId xmlns:a16="http://schemas.microsoft.com/office/drawing/2014/main" id="{385AFFF4-F1B3-1261-4668-D0BB595FC0AD}"/>
              </a:ext>
            </a:extLst>
          </p:cNvPr>
          <p:cNvSpPr/>
          <p:nvPr/>
        </p:nvSpPr>
        <p:spPr>
          <a:xfrm>
            <a:off x="868598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5" name="Freeform: Shape 654">
            <a:extLst>
              <a:ext uri="{FF2B5EF4-FFF2-40B4-BE49-F238E27FC236}">
                <a16:creationId xmlns:a16="http://schemas.microsoft.com/office/drawing/2014/main" id="{1783E0C1-4D44-C818-0E42-930FEC1CB330}"/>
              </a:ext>
            </a:extLst>
          </p:cNvPr>
          <p:cNvSpPr/>
          <p:nvPr/>
        </p:nvSpPr>
        <p:spPr>
          <a:xfrm>
            <a:off x="865869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7" name="Freeform: Shape 656">
            <a:extLst>
              <a:ext uri="{FF2B5EF4-FFF2-40B4-BE49-F238E27FC236}">
                <a16:creationId xmlns:a16="http://schemas.microsoft.com/office/drawing/2014/main" id="{E8F9546B-352F-AE6C-3436-220D353E5787}"/>
              </a:ext>
            </a:extLst>
          </p:cNvPr>
          <p:cNvSpPr/>
          <p:nvPr/>
        </p:nvSpPr>
        <p:spPr>
          <a:xfrm>
            <a:off x="81859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9" name="Freeform: Shape 658">
            <a:extLst>
              <a:ext uri="{FF2B5EF4-FFF2-40B4-BE49-F238E27FC236}">
                <a16:creationId xmlns:a16="http://schemas.microsoft.com/office/drawing/2014/main" id="{0446DB84-EE8C-7047-3538-14B8246B8ADD}"/>
              </a:ext>
            </a:extLst>
          </p:cNvPr>
          <p:cNvSpPr/>
          <p:nvPr/>
        </p:nvSpPr>
        <p:spPr>
          <a:xfrm>
            <a:off x="828459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0" name="Freeform: Shape 659">
            <a:extLst>
              <a:ext uri="{FF2B5EF4-FFF2-40B4-BE49-F238E27FC236}">
                <a16:creationId xmlns:a16="http://schemas.microsoft.com/office/drawing/2014/main" id="{B991E4EA-DB61-4C91-4448-2E302F40C048}"/>
              </a:ext>
            </a:extLst>
          </p:cNvPr>
          <p:cNvSpPr/>
          <p:nvPr/>
        </p:nvSpPr>
        <p:spPr>
          <a:xfrm>
            <a:off x="825730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2" name="Freeform: Shape 661">
            <a:extLst>
              <a:ext uri="{FF2B5EF4-FFF2-40B4-BE49-F238E27FC236}">
                <a16:creationId xmlns:a16="http://schemas.microsoft.com/office/drawing/2014/main" id="{194F650D-D326-3743-3A98-3657EF6AFB0A}"/>
              </a:ext>
            </a:extLst>
          </p:cNvPr>
          <p:cNvSpPr/>
          <p:nvPr/>
        </p:nvSpPr>
        <p:spPr>
          <a:xfrm>
            <a:off x="778469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4" name="Freeform: Shape 663">
            <a:extLst>
              <a:ext uri="{FF2B5EF4-FFF2-40B4-BE49-F238E27FC236}">
                <a16:creationId xmlns:a16="http://schemas.microsoft.com/office/drawing/2014/main" id="{3DDB8935-76E8-F1B3-8310-88F77B502D97}"/>
              </a:ext>
            </a:extLst>
          </p:cNvPr>
          <p:cNvSpPr/>
          <p:nvPr/>
        </p:nvSpPr>
        <p:spPr>
          <a:xfrm>
            <a:off x="788334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5" name="Freeform: Shape 664">
            <a:extLst>
              <a:ext uri="{FF2B5EF4-FFF2-40B4-BE49-F238E27FC236}">
                <a16:creationId xmlns:a16="http://schemas.microsoft.com/office/drawing/2014/main" id="{FFCFF0B5-1E8E-343C-F025-AB2F40746067}"/>
              </a:ext>
            </a:extLst>
          </p:cNvPr>
          <p:cNvSpPr/>
          <p:nvPr/>
        </p:nvSpPr>
        <p:spPr>
          <a:xfrm>
            <a:off x="785605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7" name="Freeform: Shape 666">
            <a:extLst>
              <a:ext uri="{FF2B5EF4-FFF2-40B4-BE49-F238E27FC236}">
                <a16:creationId xmlns:a16="http://schemas.microsoft.com/office/drawing/2014/main" id="{4C622C98-DFBA-107E-3FFE-C68DA787D14C}"/>
              </a:ext>
            </a:extLst>
          </p:cNvPr>
          <p:cNvSpPr/>
          <p:nvPr/>
        </p:nvSpPr>
        <p:spPr>
          <a:xfrm>
            <a:off x="1019235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9" name="Freeform: Shape 668">
            <a:extLst>
              <a:ext uri="{FF2B5EF4-FFF2-40B4-BE49-F238E27FC236}">
                <a16:creationId xmlns:a16="http://schemas.microsoft.com/office/drawing/2014/main" id="{E2DD56BF-1E75-5042-0D11-B6C58F1823F3}"/>
              </a:ext>
            </a:extLst>
          </p:cNvPr>
          <p:cNvSpPr/>
          <p:nvPr/>
        </p:nvSpPr>
        <p:spPr>
          <a:xfrm>
            <a:off x="1029099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0" name="Freeform: Shape 669">
            <a:extLst>
              <a:ext uri="{FF2B5EF4-FFF2-40B4-BE49-F238E27FC236}">
                <a16:creationId xmlns:a16="http://schemas.microsoft.com/office/drawing/2014/main" id="{E05621D9-3547-7853-82E2-011F26AC206E}"/>
              </a:ext>
            </a:extLst>
          </p:cNvPr>
          <p:cNvSpPr/>
          <p:nvPr/>
        </p:nvSpPr>
        <p:spPr>
          <a:xfrm>
            <a:off x="1026371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2" name="Freeform: Shape 671">
            <a:extLst>
              <a:ext uri="{FF2B5EF4-FFF2-40B4-BE49-F238E27FC236}">
                <a16:creationId xmlns:a16="http://schemas.microsoft.com/office/drawing/2014/main" id="{5B1114A8-1914-E4C5-268B-3763DBE33746}"/>
              </a:ext>
            </a:extLst>
          </p:cNvPr>
          <p:cNvSpPr/>
          <p:nvPr/>
        </p:nvSpPr>
        <p:spPr>
          <a:xfrm>
            <a:off x="97911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4" name="Freeform: Shape 673">
            <a:extLst>
              <a:ext uri="{FF2B5EF4-FFF2-40B4-BE49-F238E27FC236}">
                <a16:creationId xmlns:a16="http://schemas.microsoft.com/office/drawing/2014/main" id="{0A096B0E-D8FE-05AE-F9EB-2AFA488F8171}"/>
              </a:ext>
            </a:extLst>
          </p:cNvPr>
          <p:cNvSpPr/>
          <p:nvPr/>
        </p:nvSpPr>
        <p:spPr>
          <a:xfrm>
            <a:off x="9889744" y="97550"/>
            <a:ext cx="258405" cy="261135"/>
          </a:xfrm>
          <a:custGeom>
            <a:avLst/>
            <a:gdLst>
              <a:gd name="connsiteX0" fmla="*/ 258406 w 258405"/>
              <a:gd name="connsiteY0" fmla="*/ 130568 h 261135"/>
              <a:gd name="connsiteX1" fmla="*/ 129203 w 258405"/>
              <a:gd name="connsiteY1" fmla="*/ 0 h 261135"/>
              <a:gd name="connsiteX2" fmla="*/ 0 w 258405"/>
              <a:gd name="connsiteY2" fmla="*/ 130568 h 261135"/>
              <a:gd name="connsiteX3" fmla="*/ 129203 w 258405"/>
              <a:gd name="connsiteY3" fmla="*/ 261135 h 261135"/>
              <a:gd name="connsiteX4" fmla="*/ 258406 w 258405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5" h="261135">
                <a:moveTo>
                  <a:pt x="258406" y="130568"/>
                </a:move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605"/>
                  <a:pt x="258406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5" name="Freeform: Shape 674">
            <a:extLst>
              <a:ext uri="{FF2B5EF4-FFF2-40B4-BE49-F238E27FC236}">
                <a16:creationId xmlns:a16="http://schemas.microsoft.com/office/drawing/2014/main" id="{8C9A0BD9-DD41-D875-32E6-9D71F1DCD3E7}"/>
              </a:ext>
            </a:extLst>
          </p:cNvPr>
          <p:cNvSpPr/>
          <p:nvPr/>
        </p:nvSpPr>
        <p:spPr>
          <a:xfrm>
            <a:off x="9862457" y="70263"/>
            <a:ext cx="258405" cy="261135"/>
          </a:xfrm>
          <a:custGeom>
            <a:avLst/>
            <a:gdLst>
              <a:gd name="connsiteX0" fmla="*/ 258406 w 258405"/>
              <a:gd name="connsiteY0" fmla="*/ 130568 h 261135"/>
              <a:gd name="connsiteX1" fmla="*/ 129203 w 258405"/>
              <a:gd name="connsiteY1" fmla="*/ 0 h 261135"/>
              <a:gd name="connsiteX2" fmla="*/ 0 w 258405"/>
              <a:gd name="connsiteY2" fmla="*/ 130568 h 261135"/>
              <a:gd name="connsiteX3" fmla="*/ 129203 w 258405"/>
              <a:gd name="connsiteY3" fmla="*/ 261135 h 261135"/>
              <a:gd name="connsiteX4" fmla="*/ 258406 w 258405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5" h="261135">
                <a:moveTo>
                  <a:pt x="258406" y="130568"/>
                </a:move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605"/>
                  <a:pt x="258406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7" name="Freeform: Shape 676">
            <a:extLst>
              <a:ext uri="{FF2B5EF4-FFF2-40B4-BE49-F238E27FC236}">
                <a16:creationId xmlns:a16="http://schemas.microsoft.com/office/drawing/2014/main" id="{83348EB6-00C5-FA84-78AB-89341A1DD86E}"/>
              </a:ext>
            </a:extLst>
          </p:cNvPr>
          <p:cNvSpPr/>
          <p:nvPr/>
        </p:nvSpPr>
        <p:spPr>
          <a:xfrm>
            <a:off x="93898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9" name="Freeform: Shape 678">
            <a:extLst>
              <a:ext uri="{FF2B5EF4-FFF2-40B4-BE49-F238E27FC236}">
                <a16:creationId xmlns:a16="http://schemas.microsoft.com/office/drawing/2014/main" id="{1AAB2449-B7D3-165D-6B4F-7CDC729F898D}"/>
              </a:ext>
            </a:extLst>
          </p:cNvPr>
          <p:cNvSpPr/>
          <p:nvPr/>
        </p:nvSpPr>
        <p:spPr>
          <a:xfrm>
            <a:off x="948849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0" name="Freeform: Shape 679">
            <a:extLst>
              <a:ext uri="{FF2B5EF4-FFF2-40B4-BE49-F238E27FC236}">
                <a16:creationId xmlns:a16="http://schemas.microsoft.com/office/drawing/2014/main" id="{EA6993B4-7676-718E-CD51-805C80BD4879}"/>
              </a:ext>
            </a:extLst>
          </p:cNvPr>
          <p:cNvSpPr/>
          <p:nvPr/>
        </p:nvSpPr>
        <p:spPr>
          <a:xfrm>
            <a:off x="94612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2" name="Freeform: Shape 681">
            <a:extLst>
              <a:ext uri="{FF2B5EF4-FFF2-40B4-BE49-F238E27FC236}">
                <a16:creationId xmlns:a16="http://schemas.microsoft.com/office/drawing/2014/main" id="{DBF5A25C-6F47-B63B-5118-72BBB1616EA1}"/>
              </a:ext>
            </a:extLst>
          </p:cNvPr>
          <p:cNvSpPr/>
          <p:nvPr/>
        </p:nvSpPr>
        <p:spPr>
          <a:xfrm>
            <a:off x="898845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4" name="Freeform: Shape 683">
            <a:extLst>
              <a:ext uri="{FF2B5EF4-FFF2-40B4-BE49-F238E27FC236}">
                <a16:creationId xmlns:a16="http://schemas.microsoft.com/office/drawing/2014/main" id="{7FDE57AC-43C9-9954-8CAA-12BF31EAF88F}"/>
              </a:ext>
            </a:extLst>
          </p:cNvPr>
          <p:cNvSpPr/>
          <p:nvPr/>
        </p:nvSpPr>
        <p:spPr>
          <a:xfrm>
            <a:off x="908723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5" name="Freeform: Shape 684">
            <a:extLst>
              <a:ext uri="{FF2B5EF4-FFF2-40B4-BE49-F238E27FC236}">
                <a16:creationId xmlns:a16="http://schemas.microsoft.com/office/drawing/2014/main" id="{26B7887A-6113-C677-9E96-99F6284E6DF4}"/>
              </a:ext>
            </a:extLst>
          </p:cNvPr>
          <p:cNvSpPr/>
          <p:nvPr/>
        </p:nvSpPr>
        <p:spPr>
          <a:xfrm>
            <a:off x="905995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90" name="TextBox 689">
            <a:extLst>
              <a:ext uri="{FF2B5EF4-FFF2-40B4-BE49-F238E27FC236}">
                <a16:creationId xmlns:a16="http://schemas.microsoft.com/office/drawing/2014/main" id="{5626137A-3E5F-8B0F-4C93-77452B72F7FB}"/>
              </a:ext>
            </a:extLst>
          </p:cNvPr>
          <p:cNvSpPr txBox="1"/>
          <p:nvPr/>
        </p:nvSpPr>
        <p:spPr>
          <a:xfrm>
            <a:off x="901283" y="1899814"/>
            <a:ext cx="103894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solidFill>
                  <a:srgbClr val="DB210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Comic Sans MS" panose="030F0702030302020204" pitchFamily="66" charset="0"/>
                <a:cs typeface="Poppins" panose="00000500000000000000" pitchFamily="2" charset="0"/>
              </a:rPr>
              <a:t>LEGO </a:t>
            </a:r>
            <a:r>
              <a:rPr lang="en-IN" sz="6000" b="1" dirty="0">
                <a:solidFill>
                  <a:srgbClr val="0070C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Comic Sans MS" panose="030F0702030302020204" pitchFamily="66" charset="0"/>
                <a:cs typeface="Poppins" panose="00000500000000000000" pitchFamily="2" charset="0"/>
              </a:rPr>
              <a:t>PROJECT</a:t>
            </a:r>
          </a:p>
          <a:p>
            <a:pPr algn="ctr"/>
            <a:endParaRPr lang="en-IN" sz="36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IN" sz="2400" b="1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Team members: </a:t>
            </a:r>
          </a:p>
          <a:p>
            <a:pPr algn="ctr"/>
            <a:r>
              <a:rPr lang="en-IN" sz="2400" b="1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Riya Agarwal </a:t>
            </a:r>
          </a:p>
          <a:p>
            <a:pPr algn="ctr"/>
            <a:r>
              <a:rPr lang="en-IN" sz="2400" b="1" i="0" dirty="0">
                <a:solidFill>
                  <a:srgbClr val="DB210E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Reshini Suresh Kumar</a:t>
            </a:r>
          </a:p>
          <a:p>
            <a:pPr algn="ctr"/>
            <a:r>
              <a:rPr lang="en-IN" sz="2400" b="1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Kalpesh Balkrushna Patil</a:t>
            </a:r>
          </a:p>
          <a:p>
            <a:pPr algn="ctr"/>
            <a:r>
              <a:rPr lang="en-IN" sz="2400" b="1" i="0" dirty="0">
                <a:solidFill>
                  <a:srgbClr val="DB210E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Balbir Singh</a:t>
            </a:r>
            <a:endParaRPr lang="en-IN" sz="2400" b="1" i="0" dirty="0">
              <a:solidFill>
                <a:srgbClr val="097BD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185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27BC1E-73CA-38DB-5AF7-167C04FF7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805168A5-492B-7E1E-1D0D-16AE21E6DAC8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1E971205-EAD8-B8BF-00C2-6D1F52AA48D4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7FCA9D00-8CD5-FF26-2BD3-61C82D071287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E4E3DA6C-6BE9-4975-2D3E-6C23459A1701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6A23FC7A-A458-153B-0C81-4FC19D45A8BB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78E195AC-F99C-85CE-0D23-63FE79466C9B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7F67A132-130A-84F3-3C1E-71E0E057387F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2F7645D8-51E1-8B77-7A76-09DEAC12730D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AAE0E5FA-F215-2CBE-D51F-ACC2ADF5C8AF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BF42E73C-DA7F-1B9C-A0F9-E58299B9B4B0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368C0A54-185E-7497-9C40-C8DA29D08A5D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7873714C-7B68-F7FE-78A5-78E91A77A45F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06F2DDE2-FE77-EADB-5E4A-8DF4E4BD3F15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141742DB-DA1A-9CA5-E9C9-C8DE1C46612D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C286593C-C633-F90D-5FE4-1F685F0025FC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86C9E56C-8D86-FEFC-6A12-099429323634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9A81430D-67FE-C218-F766-C8B69A62252B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1B3D8524-D4D8-C9DE-8D30-06C16EFE74CF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BA446E4E-22B9-49A1-7D01-D1FEA35899BA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E5246DFA-44A7-96AD-81F5-22E74CF02F62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D09D9FF6-D1FF-F1F9-9DBD-B9E5406E85A0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089212A1-F6A0-6B72-38CD-8CF138E76E6D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E30633BD-2A61-2F67-C7CA-90F9EB51CD02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96209AD2-1157-5539-6701-2851ABE63BEF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3A852A12-9587-8E1E-18EC-7EBE8E5E55AA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5099661D-1144-FBE4-7AE3-B10383EDD61B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35A25CEF-E3CF-FBEE-4D4C-6A8D3B1D9354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4EE1D8BA-552D-2910-0065-11FECA89A88A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81308DC6-A060-AF72-B7B0-A34AB0F9CFD2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5D419940-046C-FFF8-C482-FCAAEF075309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9CACD818-49C1-B238-13E6-D17F159EFCAA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396AA850-2B8F-1879-5432-BCAF8B301A5A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203ED1D2-A944-8CE0-D48E-687E99E06379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CAB4AB30-0E05-66D3-FB5B-AC84A017431C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2A4C6D99-3381-CEB8-946E-13672A01D028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2A06258F-D5C5-79E5-0081-5AE3C83CB285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0760A201-7145-1EAD-C0AE-70029D326E33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733756A2-59AE-6A4F-360D-60928DDF605A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3290F3EF-C67D-62CD-97F1-EAD5FD9E9D15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A51A1866-0F6D-D77A-1E20-2BB834226B1A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02634F09-5397-FCA6-4DCB-139495904F37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1AE16B45-6924-AA98-3214-9B654A4BFBFE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5A8B22FF-E8F6-851B-A1B6-BAB160C91CEF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4EB121E5-D694-62CC-EB50-5AACA3F7BC62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CC418FB7-75E9-8CF6-EA21-0305E8E3DCAC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E8BE65F5-3D96-EABB-604E-718B9402E403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555F7773-53F3-E717-632C-36F5955596DB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E60BFB32-AA88-171D-A21E-66B58FEEB08C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786FDEDD-AD0E-62B3-54B2-4DA4CC066EC5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2D2185F6-B7E5-AC9A-07B3-B649C216F4C7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BD78206B-C75B-1540-D7F3-E0541E99C0D7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68008954-9D49-C95E-9F08-69290957D987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17AB4A97-75DF-0651-A3BD-9066AF14CB21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3738331C-DC78-BBB3-1989-8F3AD5FAB82A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A3F72CBC-7F2B-4FD3-B9C8-054D35B77E4A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FBF427E8-F8DC-0F82-0022-BF69AA52295F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1A0CF0FA-E14E-8FAD-5427-120CBEE3B664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341D6851-7EFF-ED16-F140-9540FD6F1889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2B10A0A3-BF69-912D-9017-D726C3AC53E9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70E41F03-4FCD-DCB4-D977-00439196CAE9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ADB01240-C673-DFD8-C137-C5D975C54526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AC33277C-4E83-BF82-DE7A-3FD49C65B543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A8CB8777-8C90-7E02-AB07-8567839D46FA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D3FFA5F5-A1B3-E5A5-8B06-146279181A1A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C490881B-61D0-214A-B51C-C3F432DDE3DD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824D05F5-11DE-F5E5-D242-AD63273CE1CD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B2CD6CB9-F65B-C8DB-721B-14FB2E6D500A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547319E5-E710-90D9-48CF-A991FEAA8209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F635F0FF-592E-1076-96AD-377DCB76FFBA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B10BE018-9018-B5C8-B4A2-2F01EA18D109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871F9C32-C980-CE6F-EB3C-EEE88E02B15B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D6E1314C-0FBB-EA54-99FE-5BA8765EDED1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97B3075D-F2F1-CA1E-B255-635CE7FC2298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A5038B03-0A06-C839-2367-4EE5465C0B15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77A0EE7C-A086-6ABA-C24D-0B52572022E9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1D4BF68D-6CCD-118E-74C4-8F21324A590E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6A350719-673C-94C2-89E2-C32C9231A8AB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91B984EC-A9A5-D97A-1551-1A8BD95B804C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F43E5A70-69A9-F212-10BA-9D7279B85D07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B8CAE948-A37F-F665-8E09-5483D6AEC9E5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70DCA154-B9C1-E5FA-B365-AF19BA4810DE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88A8DA6A-8E2F-08AE-BABF-E00D0391497E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0A07BFC6-12E3-D321-5993-BD6AE34C09AC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DF87F484-E952-A692-E33B-7737069BA100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F54D1BDD-D39E-CF1D-7A17-B1DACA515E64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6F817178-4008-1EBC-B385-332DA1DF81C9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92CBA381-D080-E92C-EE72-D15C29C885A5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4AED3A46-98A9-D5D3-F8E4-518BC69EDEC1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D44B1585-5596-DD34-4BA9-7BB88E482073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86B40797-CBAA-E82C-AB82-D61A75E0DC3F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ED7791AB-384E-4C27-1720-E12CAF06F743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17D461A3-8CF6-4B36-72DC-AB5CC209E2F5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7E976FBA-10B7-F40D-EA68-6E59383AC53A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955D159D-AA29-760C-8715-1FAE3859B07B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F8BA974B-F14B-6628-815A-07A53335CBA3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9AD649B0-7746-1FA5-FC26-4BACF326C394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D3965655-D8A2-B927-7DCA-9978FBDF5FD0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773F92BD-58BA-6B57-82DC-BFF7197F0F89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2D8EC57E-6D2B-2C4F-557C-DD0B64B67181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D524FD1B-82DF-18FE-7D08-E8B0C2770C20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CC24BF2D-B36C-22D0-86E6-170FA468C423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E387DD9D-AAA0-6730-853A-088AB295D936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F744B752-1F5C-0FD9-8D66-FC5B5F1BEEC9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9C0D49F8-7B94-3097-544B-A0A56832BDDE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135EEE01-3CC7-A210-8612-AB1048C3E400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1BC7DE53-82F7-0A59-0DA6-BD09EFADC73C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28856268-BA80-1A32-82E9-5BC6D7D9F20D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91CB1C98-C4D3-5EC3-88C3-E73ADB66D576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767FB8BA-BEA3-7CE7-BEA4-6C3924AF4A93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8F4B54C9-3AB1-4C72-3A79-F84B289D260E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864D3B0B-1ADC-9F94-C976-28B88CC1042F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C71B784C-14E8-2D5A-1AF4-122D6D7DCC37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3A9A5569-459E-882B-D217-0ED769AACBE2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CFD68261-A4FD-8CF1-8E74-C916A5C9B4F5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BDCA547C-E920-B3F4-E4E1-1550AA211FDD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6DAFEB72-A420-CEB0-D5BB-0FD85D788FB6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BD0E75D3-567D-A7B9-D926-AE28AC9DE2CD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FF869080-8565-55AE-C324-BFBB9A4782AA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B4DB2557-6145-239F-1E5C-8427BCB3D846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AF806D85-D8A5-9C30-9001-0ADF4D97BA14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A7476EC3-CDB6-3906-89CA-392F761DEBAC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D953F9D8-95E9-0BD3-11A5-3AEE1A77D6B8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AD2A1535-A86D-1E3A-CAC9-0266054D8330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F0741301-BDA8-51FA-BD7F-D09452CE3F6A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D5585900-39B8-9B73-4267-753925D6EC32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CF660112-33C4-25E6-C3A0-FF12F2E07C09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5072C333-FE99-4DAE-E9D4-4A5D7AE3CAE7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9321832D-91F2-7BCB-B242-192FC318067C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81E10310-0B25-A54E-E1EE-B68290624BDC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8E357E4C-2E54-ACCB-9CEA-283FEC290891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E29FEE62-3108-7867-9709-04FF9BC34A23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2E207259-35D1-E7A9-6FEC-4F36A5C940AE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455DA5D0-02A9-46C9-112A-922229B1AF5B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E7FB385B-C718-FFB9-AED7-F36CFFCA8B77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D33FB37E-0CAD-04F4-0593-AF16BA1A93D9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2BE1D03A-01F8-8BAA-12E2-998C98AFE8AE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DD4CED85-D10B-683E-E082-8035D519BEBE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6FF597FD-1791-E1E1-E5C7-B89F2D049165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BAB69097-86BD-C6C9-E3A8-92A9C9FD15BC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7664410E-64B9-055D-C74F-4295EE362A43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6F516C53-57D0-931C-C242-55309127C895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87F82795-02D4-DEC4-F956-2BEAB3C6E976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7E74829D-EC94-5F41-D99A-1FD30EEC1419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301FF639-98AD-78A2-4B3F-43BB5B5AB4C0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3A5550C6-C73A-32FB-C159-39629F5A4866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C6C2E3EA-6137-5EFE-FFE5-C630EF460BC7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7219F974-D3C2-A781-BD44-4F2AEED6CF1D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7DFD8F-1421-4F02-8450-D4152D3D8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96" y="1872961"/>
            <a:ext cx="4808941" cy="19480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25A53D-013C-1197-9F89-DE092BDB5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723" y="1851292"/>
            <a:ext cx="5246566" cy="1974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528446-A822-621A-B752-CD0D942571A6}"/>
              </a:ext>
            </a:extLst>
          </p:cNvPr>
          <p:cNvSpPr txBox="1"/>
          <p:nvPr/>
        </p:nvSpPr>
        <p:spPr>
          <a:xfrm>
            <a:off x="609600" y="496094"/>
            <a:ext cx="100487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SUMMARY OF INITIAL MODEL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2B5D9C-7E31-3B0F-315F-78117D2F0C47}"/>
              </a:ext>
            </a:extLst>
          </p:cNvPr>
          <p:cNvSpPr txBox="1"/>
          <p:nvPr/>
        </p:nvSpPr>
        <p:spPr>
          <a:xfrm>
            <a:off x="901283" y="4247516"/>
            <a:ext cx="48464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R-sq(pred) is only 60.78%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the initial model. This assesses the model's ability to predict new observations.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17B9D2-BCE0-7E0C-03A9-C67CFEBECF3E}"/>
              </a:ext>
            </a:extLst>
          </p:cNvPr>
          <p:cNvSpPr txBox="1"/>
          <p:nvPr/>
        </p:nvSpPr>
        <p:spPr>
          <a:xfrm>
            <a:off x="6167120" y="4219753"/>
            <a:ext cx="51508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an unusual observation, and it needs to be examined to understand what might have caused it.</a:t>
            </a:r>
          </a:p>
        </p:txBody>
      </p:sp>
    </p:spTree>
    <p:extLst>
      <p:ext uri="{BB962C8B-B14F-4D97-AF65-F5344CB8AC3E}">
        <p14:creationId xmlns:p14="http://schemas.microsoft.com/office/powerpoint/2010/main" val="1647369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B4E338-234A-08D3-990E-3AF19CD2C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5C6A23F-E205-8EA8-4DEF-024CA73E3F71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958FC20F-7C07-B83F-8ACF-7C1395D847F4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B592BAA3-F029-5F75-8B1D-4D1861954121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F6E20CF3-904D-F173-8CC5-45AEEC6AECE2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332B80B0-A6E9-1A66-2ADF-DEBEA02BCB10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50296A6F-5718-9D88-6FF1-A66668647DFE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6A4679BD-D3A1-61E2-0F3B-44DAFE45F6DC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02DA7151-C64A-489A-4006-B38A4082BAFA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73E82BB5-3E90-8A18-1531-F50A00B985F1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127DA058-FA48-404E-41A0-1D702645BC91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CB25ED29-6722-317A-48E3-4872BC0BB5E2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00D7DD00-CBC5-79B0-B04F-7F6AC27D7469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76241ACB-2CEA-DF2B-47AE-99E3661D70EF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3269589-4048-82DA-CEB2-762B729519C2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ADC4C8E2-E6CF-E63A-4D2F-1B74D241E8BD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7350B4F2-4082-3B37-835A-C6A327E9D979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E0E38AC6-4385-695D-4E9F-806C6880D31F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0AA0C1DF-49E4-44A0-1165-510CF657ACBC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B8F5E50B-69BA-A169-D6BB-03DDF0A10A21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BAE572E2-9F23-B351-A412-9AB1B874DC0B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74892D9A-1877-67E9-9915-0C607416CE0C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AC26E3CB-D9A2-A54C-787D-FD0AC050C25A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142B7B0D-D9A0-D10E-A875-D3B7A8A36C23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3D0D4555-ED6C-72B8-7BEF-747C86CD36F3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3EEAB822-2E87-993B-DD32-60D46D9B4A38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9FFFBF00-180C-6A1D-AED8-A5A738FA5AB5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6F364DEA-B511-3E37-1668-71EEAA746E42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0723BCBA-E13D-2ED8-67D5-B3EF07ACA658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20A2A617-6A7E-6B78-6DB7-9EE98258B60A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3EEE7DFE-FFA3-E733-5E31-39AC60AA664C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7FA72289-E1A8-6DCE-3A41-792F40E86E43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CD6272D3-54AB-F63B-57D7-1AF31630F87E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D32C13E7-5C82-DEF0-3960-DE18796F8A7F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3688DF43-E854-F215-0ADC-22F37043C22E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49CEAC1F-E997-0671-AF0F-1828E9D8FB77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8CD9239E-9E4F-FC19-6F26-143695DBC606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37235CE1-76A8-F4DE-F8EF-71AEDDDF0AE3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45ABBD87-71DC-D91D-DED9-8736C44CDAB7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5052DA9D-1777-B786-18A0-2DFA203A3566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6E7C6972-267D-4FFC-9259-BAA5124DA9DD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BD86E2CA-08BA-F6C3-5B63-89950295E652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17F33D70-C0BE-2C1B-40AD-94C0BD2AF57D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AABD92CE-A23C-8551-B9AE-8D6B5B143C22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D6E20B2B-A3AE-AB53-0881-DC4B23C430D7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B8BA63C4-E864-C133-84FC-86D76AA0C0B1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DFB39A6E-1D38-C025-71E9-C0BFCB6DD598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86F41916-D276-C890-5D2F-F549ED851350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05154719-AF3C-C4D8-7625-24EA66FF58E5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7B4817BB-3E7C-4D17-8097-EAA190C1A409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E9716D52-2879-8D69-4EB6-573A859D6149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B98F83BB-3AE7-5821-ACD4-AFFA0A3483C4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DBC6A186-1062-E07C-1EFB-7130515AA7FD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DB3E2D57-7F9E-7A40-B14B-A7B0E5CA9F6D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134AC42D-C8DB-A8D2-46DF-17860F3BF901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C5C449C6-BF7E-18C1-2DC4-9F87C91827BD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83A127BC-2FD2-5FB5-8BEE-0B2CFE7EDE37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51AD81C8-619F-3A87-2807-F3E6EE821124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384F80E7-3452-2DFA-33D0-59C62EBCB807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78A5FE28-3587-A0E3-2F4E-64D073BFE472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4F74F66C-BB03-CBFB-7CAF-886D808DCDAD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47246735-A916-6350-036A-0A4E02EFC59F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865471E1-A2EB-BB6B-93B8-06967EB46A5C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2ABA865E-83E8-D260-B75D-D19B4C277DBF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60166189-D516-8086-2966-3DB15D86A795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968A8E20-F1A5-A59B-4E54-A091A5E181E6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E8A3D30E-9A84-BC91-634A-0F1008FB2673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2E7529A2-D585-39BF-8203-35C29B911BBF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77678A2E-82CA-DC80-ACBB-0BB5021C3A04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E0F8FB54-119D-5378-FB4A-972E2845F332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6CFE65BE-5A8D-2276-D398-3718B4AEA318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6F8A5CAB-3FC0-1DBC-6148-9EEC27DF0B4A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57C8AAA2-816E-CA86-2F6B-4E22E52475B0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5C0AE314-5FA2-A67E-491B-B74F746665FD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48CC6310-D7D7-4E98-A646-DF533FB5E9D8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845C90D1-3309-79B7-C44E-5AEA76CB4396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ADD8A0E1-E38C-3047-84AF-3CFB258B2E3F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9FDA80F4-E5F3-DE3C-C646-8128373F47F8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BBFE0363-4C1D-E005-54ED-3D63F551DD4C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AE364ED0-FCD2-D9E8-2EC8-08A367D2825B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108D465D-DFB0-1606-6308-457FEFA4FD1C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C451E8DA-D56F-6635-5708-37CD47B228F6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491FB54C-696B-74E7-F341-DFED583258AD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39EF4DAC-23CE-E13B-AC7F-EB60364CBBD6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42E5D10D-0ED7-7E1C-ECB8-FBB0A3B9F075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53D94E7B-6B41-0043-7FD9-CBBD74981C7E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83196057-8F41-4933-9B3D-63EDAB14AEF0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CDE8BE0A-0173-764C-F374-2EB154C8C34F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98496CD7-7448-3C3D-3C3A-87A0651E6CE9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3863444D-B8DA-D42E-D6B7-2DBACE90AFED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E1D845E2-147F-02FE-9C79-CE1CFEDD218E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D1B8B4F6-6F3C-D865-11E4-DA41CB8FACD8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6A592043-1393-BF52-868F-3A47E6A39087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05BA407D-01C8-A1CA-348C-0D6DF049ABA6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2D0BA1B7-407D-8F63-D1F9-BD12F3428B4D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24F4B568-158E-7E12-B796-C40196A939B6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37B37C70-CCEF-7BD1-1A88-D72A5E7570FD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38ED1C9C-F1CD-D935-CF4B-E3164BB4EE85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E2D00295-6102-942A-C300-8506F773255B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A601B95E-9E26-B11A-A89C-5CEF1D92EAFD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B9EACA4C-908B-F052-E68D-CF2DAA9E7806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D978A49F-7E94-352F-7897-943927AD36E8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4ED9B037-8615-9B93-578A-68595AD74B59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E96BD09F-FDCC-48F2-E391-B083EF08C5D0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FB8EFD5E-426E-E7F0-AB20-F67E255E572F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0584E39B-890B-44E3-E54F-C1CD1F6B5B9E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4332141B-E92B-82E2-59D6-DC80F2234F55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0778F521-FA4C-D237-B3AB-184E80879EFF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25B08D41-B101-1702-CA4C-2A491E78A72D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625C33F8-E2EC-2265-652E-653BF445E85A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C16C7ED5-9E27-FA0A-2736-74BBAB491DC4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3DACDCBD-C09F-36EE-116E-C94E0B3EE53A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D42DCE73-FFF3-5C56-52F2-B4CA0D0C3B01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DC812C91-D450-21BB-80C1-7CC00857E30E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4BE0208A-A7EA-06BC-A3B1-92D790B72675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6C95E117-0924-ACDD-6EE6-F7DCB0353783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59F3D141-D364-0F41-F15E-A0DED97E3B98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DA5E77B7-CD0C-275B-C2B2-8E673E8935AD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532B2E3A-6769-D706-78D3-80F111009023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CD6D0273-174F-78BC-79FD-A080C1F5DF90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247596DA-FC58-A9B9-41FF-6F463A667A19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70A56263-7489-BCDA-07FD-D5B928586603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78530FE2-82E7-6CEF-C372-5E1251277684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FAA238EB-D50D-DCA7-6C3B-7237DAEAEFD3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04453D4A-97F6-01F7-396C-75DEB9902BE3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813A77AD-44B8-0119-E65A-2EEEDFFD8AF4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3805496E-A864-A2AB-98CB-8B94FC19BF57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6905B88C-0C8B-D4CC-4DB1-79A766B45F76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ECD855B9-7879-71D9-296F-1D7F219AEB04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E7E81D27-20D0-163F-C4EC-14ED4164C6BD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E47AE36B-896C-42E0-80B5-7A65B4713B03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9EF94BF5-0ED7-0540-ECC5-2C9799BC7567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C15EED4F-297F-B2E6-098E-11FCEB107333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1D6E09EB-7FB2-5EEB-8FE6-DB558CCDC84B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1B5FB45C-8C8F-EA1E-BDD6-BA0CF1C1E872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F868C47A-B89F-D4E4-A5BA-7E8B905ACC46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1A1C8A4F-4DC9-3067-6038-1BCFB44D8990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50D09AE8-3999-4859-C048-0A82A92CBB1D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C77325C2-1D44-D05A-3EF8-1DB51E61E8E7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07998EA8-87B8-15AE-11EF-CBF1125EFA6D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A754A7A4-5F89-F35D-D1CD-EEEFFFC89902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258D4A14-57EA-7B1B-2BE3-7176B6D9C829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B32C5923-7295-0548-0C38-51D9AD61F404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55CAC39F-F9E7-57EB-F23E-AC283A7F7542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78F108DF-F99A-F33E-7EC1-F5E91FE0C8B8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FFD80E01-2133-A9BB-EA95-75F4FCD8CEE9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347A4034-0F4F-154D-5D3E-99F9DB44CEE6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405FCFCA-8D43-BB5B-6668-EA77C1C5D407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E5927C-33ED-7759-9E5B-1D0BBEBE8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33" y="1267089"/>
            <a:ext cx="5466767" cy="20183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DDFFEA-AD07-1FCB-D017-A714C3123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215" y="1267089"/>
            <a:ext cx="5397869" cy="30622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E45DDC-4915-329A-8E4D-955BF4CCD898}"/>
              </a:ext>
            </a:extLst>
          </p:cNvPr>
          <p:cNvSpPr txBox="1"/>
          <p:nvPr/>
        </p:nvSpPr>
        <p:spPr>
          <a:xfrm>
            <a:off x="2669275" y="3935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REFINED MODEL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FB7BFB-327A-EDA4-FA4E-1A5B936C8FBF}"/>
              </a:ext>
            </a:extLst>
          </p:cNvPr>
          <p:cNvSpPr txBox="1"/>
          <p:nvPr/>
        </p:nvSpPr>
        <p:spPr>
          <a:xfrm>
            <a:off x="923318" y="4507685"/>
            <a:ext cx="104168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ANOVA analysis done for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D and AD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(considering the hierarchy). This is the final refined model.</a:t>
            </a:r>
          </a:p>
          <a:p>
            <a:pPr algn="just"/>
            <a:endParaRPr lang="en-US" sz="2000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R-sq(pred) is increased to  75.50%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Thereby, improving the model's ability to predict new observations.</a:t>
            </a: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24E43B-F435-C72E-5180-CF3D203D82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9" t="18658" r="2647" b="7167"/>
          <a:stretch/>
        </p:blipFill>
        <p:spPr>
          <a:xfrm>
            <a:off x="1560943" y="3321902"/>
            <a:ext cx="3318264" cy="10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97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E98988-A373-F0B5-85B6-A9FBA1BF2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059CB356-203C-6A8A-E338-7AAC6A9FDD4B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755423CF-63BC-5673-4653-A90484BAC5E1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E7E46FEE-6A41-3C02-FD43-80EBF5946E3D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191B654A-F70D-E907-2976-031EC7A6EE97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A0D1BD70-3A28-0874-42F1-01A02C802723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60DBF424-103D-2D06-9D44-412F0DF62413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1B1B169C-1F6F-5B41-D5F9-7AA4186986C6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BDCC08F3-2977-35E2-A044-F2AB6568D98E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86C9D14D-77F7-32E3-5B74-4D8588125891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ED65A222-0D24-3D8D-C5FE-98A3D274115E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486B2CAE-91D5-DC4F-781A-05235F49721B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D9ED05FE-B78F-A97B-954D-9EFF37BD8F52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7828C0CD-5B3E-FE33-6E42-F950B395FBA4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16498B69-8817-8AEE-F6BD-5FF48CC2F6DB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A41756F8-0B41-96A0-EDCA-AD53F88A3420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34CF5252-4D83-A5CD-7ACE-5D3BF14A37F2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9DE4878C-391D-37AA-1C98-4DF2411E7710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38086E57-3C82-0715-1268-581F0343B262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8258B3D4-00B6-445B-833F-30EE0907A1E0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6639AB47-54BE-151F-71EB-EDF8D3CE7C4F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216F5851-DEE6-7615-BF2C-BB2CB44E74C5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FD28D0C9-84B1-7215-A504-BD3F29C95EEB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7207FA50-EEF7-1C3A-0E96-981F242A192E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2DEF721D-5000-523B-82E6-735BA868F7ED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45C0BA68-661F-CDDA-6A65-33ED5753B614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8C45A2E5-0927-8359-D88E-D0FBD58104D4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9A4A31A3-F122-CBFE-73C2-9514A120EAE0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D49CA013-D3F8-15AD-F967-2C289F2E13EE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0A2F3675-93BA-5D51-649E-00DC3E70F662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2EFAE390-1E91-A9EE-552F-3090E1D7620B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4F0E46CA-BB6F-6D05-AFE5-009E5BEE1959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A83C0AA1-8CE6-4C09-7EEA-12F596D52FA3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F91783C4-E7D5-251C-AEA4-984D443C4AE3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109C4D95-05AC-B717-4AF3-B661354A925F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E692D35F-BD15-C819-D972-9096FE7CC710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E525F1F0-F3B6-6DE6-E5DE-447772681883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9D470E4E-2723-13CC-3233-F30F43131BC2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C8918B3D-B66F-C33F-457E-DA000CD3ECFC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1ED23C05-8634-BCF1-289F-DA9C84345C4B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B4065C21-1AB0-C57A-2607-37A5A86C7915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B1DB5F2F-46E4-D195-5FCC-EC7E85C01B7D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7AB01F64-8676-DD1F-3E17-6AF99531618B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0D6B0FEA-66FC-C68B-7677-5EE22057E0DC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B7B40CF6-C457-3A9E-9F72-F98A643EFFB2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585FEB16-209F-4A23-8EC6-E991F0DD7AB1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7287D9B7-9B92-AE54-AD99-8D668FE1D1B6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984CF2B5-CD9B-5399-5A55-7E0EF82ED53B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6E4194C5-3F30-B51C-B146-784318565ABD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1D98BB76-5972-93B1-C9EC-371B91E3B5A9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FAC2FBB2-936C-F1FD-9D80-0A42BC68E749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4147A387-240A-D6DA-0633-6385E5EE39DE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0A24CAE5-B238-E7C4-745A-1B197AEC5A22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FC16ADCA-1FF6-6DA4-1AEA-42BA8B1921BA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890955EE-0D8B-6923-38DA-5AF92EE58E1E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83CCAB2F-66CE-F9A2-EA52-CA5714D4FEEA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C68D2345-ACC2-B46A-F845-7F9CD2D9B285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10BCA173-4347-6D20-3A7B-F23BA5954B87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5B3333BE-8D15-E5FB-7E26-0EEDFD4E5859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3F77B0A9-5A38-3BF5-1890-BCFD611F1E40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4AC80F5A-6331-D072-20D4-756C8571AEF4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78B47028-91C1-8360-2051-F545F8A28ED9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09B487E7-2E93-4E8D-3ED0-0DFD6BFBCDF2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3CA24F54-CD2A-2F35-DBC7-A03AFF49B5EC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BB8DA394-32A0-8023-B733-FA962C6269C2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991A6168-5CCE-A68B-17A4-8BCD9765C845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049185F9-E3B9-EEB8-B8F6-831566A5C3CA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40D8FEBA-B88C-CA5A-D1E0-AD23C3669414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D6F3D02B-4E99-0B26-A7AC-4D6A61CC3D76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401A3762-F116-EAFA-B0AE-7C6611C591DA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3D6DB0C0-726F-B150-B309-65B2F1354BE8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0DE7BB8C-91F0-5887-A325-F31A24B98B1B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191A6F2B-514A-C75F-2278-396BBF5542FA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CC1BEB7A-C340-8D9C-BB43-4F4D4BD13FC5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FAC97A58-A5D3-0FC9-AF4C-EBAD42815E9A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7747FB42-D944-AEF0-05DB-41E9276EB07D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BB3A7530-D218-31AA-1385-231164AF2EF1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BD13D30A-8E97-5DC4-5D6D-B5C863928616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20C72DAF-DC72-6FA8-6407-78C171D4298A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5841CCF3-5540-4048-8CEC-B054E7BE9FD0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13DD24B3-3047-E7EE-ECF0-9BFAD39880F7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877C5C67-6506-AB39-7E8C-3EF113922F99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D6088255-35F6-EBA1-6A76-4DF1E67984AB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EC45067A-A646-7153-1883-534574B4A7E4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1A81F5EE-C241-AFF9-512E-1C7FC17E6558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E08B1064-3195-41F5-7416-7EA591ADB436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DCFCBEE9-4A0D-6DD4-1147-CE61D4FDEE6F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102F8F26-6B9D-E551-2FD7-E161E41296A1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84F1B856-7428-D50D-E671-089D14C90BAF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B6EE9C25-EAC5-B8F4-77CF-A4D0056DB6B9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6480A0AE-1684-E496-734F-7E039C2266B9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CA496266-BD5C-57A1-5DC7-7ED3F4203C31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C792B6AB-DAF0-3ADA-56B7-775D63CAD78B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DA1F109A-5DC4-EC5A-33D7-5FF1A0D60AA1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42CB12D0-2C27-52C5-8D93-E4C67C5AA51C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A7231379-CCCA-F383-BA40-99A34032DF80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C1A87414-9AD1-DC28-166A-CD9E50503AC7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C9A9FA59-3571-6993-7F35-AA7B4512A2BE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1C5B9184-1A08-2ABA-615F-28F8D4466633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DDA66308-7A5F-54DA-17C2-38FD0A8413C2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1319B7FD-C12D-96EC-31C7-794E640D0D19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40187003-5358-9F5E-35E0-DE10D70FAC22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624A8925-0F3A-4417-A195-D2B7A9B8C016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938B6E96-18D5-3A8A-394C-F612A16FD864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1D511155-859D-4057-EC06-4C41C08109A0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1EE03F5C-0C60-64C8-F32C-86DEE549FA23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238BA1D3-9987-3993-D93D-2BDDE43FC27B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42F75F1B-2249-74D4-CA26-05727AC88E89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3B86DB4A-5682-1B5C-2ADE-3F617E43F67C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B968CCE5-30A4-782A-7C9D-D619EDEC3CE7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6D8A6876-CC7A-AB84-A544-DD9B35C702D5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A6B22C40-6607-B6F1-80EA-EF429446CEEA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054765D0-AFC0-FF00-A601-2C00A9413064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47BDFFE2-7904-5A5D-7877-C00687FDFB8E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F21E12E7-735F-6699-9B39-D64B10E97807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9C34D0B0-61BA-2665-71F9-9DD0733A9819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DAEC069A-1995-98E6-4CDB-64D328EB1DFB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6033B111-3F5D-19DA-6805-431E0E203304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5115DDB5-B2F5-4667-66E7-9528DB2B241C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7347F99A-7A64-1723-2DDC-044D17A8CC18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0C829410-66BB-AB5A-C7BB-AA338FAF4597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33663170-B556-CE7F-70CA-7687015D2930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8BCA2E76-196F-5301-9256-039D391C0E3C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90F8B445-4423-5855-A7FE-470132378EAD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D6B838EE-A47C-B8DC-8C99-3C6DBA1DF43B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997F6C2C-C411-22E3-619E-255E32F5B433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CFE00A07-40AE-347A-BCE4-314C8B3F954E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08EA406F-EF16-7EA6-3400-51A752B7E188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8D3E0166-7113-7869-132C-DA321F40E188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06AA6232-C06D-FE9C-D43F-B20823EF0733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9F202F92-1409-2277-6D2B-661AB717F04A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2E3AC39C-FD61-432C-1E28-B1A2EBD9CA6D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C2BD7EED-8670-8536-4866-3237A3F220CC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E1DC2A89-5A2F-4EA3-1F77-6ABDDFA8C28E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C20329C3-1EC7-11DD-5861-D75AFB323C23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F57C097C-FC1E-F8A3-1CAA-631CFC8EF0B6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4F820F28-02B0-03DB-047A-E228594E16D6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81C13245-5D1B-2907-8C58-5DE1F04ADCA4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3EAA726A-9A55-33E3-5681-13FED6FA138F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649DAE31-72AB-F506-74CA-F8FCB8FE4BCE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FA1B9573-7B62-9A48-8238-682B582B9B10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1C968749-BFA9-C126-D482-7D7662D5B7BD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68308-2D2A-2F6C-D41B-6AAD0075C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60" y="1143407"/>
            <a:ext cx="6776110" cy="45711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9209E4-36BF-EE43-1B11-07A0AEC9381F}"/>
              </a:ext>
            </a:extLst>
          </p:cNvPr>
          <p:cNvSpPr txBox="1"/>
          <p:nvPr/>
        </p:nvSpPr>
        <p:spPr>
          <a:xfrm>
            <a:off x="2365800" y="261511"/>
            <a:ext cx="720328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ADEQUACY CHECK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F663E-03BE-2D14-B311-F0CDEDC1CFBC}"/>
              </a:ext>
            </a:extLst>
          </p:cNvPr>
          <p:cNvSpPr txBox="1"/>
          <p:nvPr/>
        </p:nvSpPr>
        <p:spPr>
          <a:xfrm>
            <a:off x="7712926" y="1087979"/>
            <a:ext cx="38153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Normality plot: </a:t>
            </a:r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Almost fits a fat pencil test - except the bottom 2 residuals, all the points are normally distributed. </a:t>
            </a:r>
          </a:p>
          <a:p>
            <a:pPr algn="just"/>
            <a:endParaRPr lang="en-US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Versus Fit: </a:t>
            </a:r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a clear exhibition of the data distribution in almost equal variance.</a:t>
            </a:r>
          </a:p>
          <a:p>
            <a:pPr algn="just"/>
            <a:endParaRPr lang="en-US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Versus Order: </a:t>
            </a:r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no anomaly, the chart looks in-control and independent. </a:t>
            </a:r>
          </a:p>
          <a:p>
            <a:pPr algn="just"/>
            <a:endParaRPr lang="en-US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Histogram: </a:t>
            </a:r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Depicts a normal distribution. </a:t>
            </a:r>
          </a:p>
          <a:p>
            <a:endParaRPr lang="en-US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Hence, </a:t>
            </a:r>
            <a:r>
              <a:rPr lang="en-US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NID</a:t>
            </a:r>
            <a:r>
              <a:rPr lang="en-US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Assumptions are satisfied.</a:t>
            </a:r>
          </a:p>
        </p:txBody>
      </p:sp>
    </p:spTree>
    <p:extLst>
      <p:ext uri="{BB962C8B-B14F-4D97-AF65-F5344CB8AC3E}">
        <p14:creationId xmlns:p14="http://schemas.microsoft.com/office/powerpoint/2010/main" val="3803629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18FBF5-1198-E262-4A26-71F1D062A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0E3A4DA6-054A-736F-2249-179C5D003F22}"/>
              </a:ext>
            </a:extLst>
          </p:cNvPr>
          <p:cNvSpPr/>
          <p:nvPr/>
        </p:nvSpPr>
        <p:spPr>
          <a:xfrm>
            <a:off x="-1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0C9E53F5-D8AC-F214-727E-F2B02AA48003}"/>
              </a:ext>
            </a:extLst>
          </p:cNvPr>
          <p:cNvSpPr/>
          <p:nvPr/>
        </p:nvSpPr>
        <p:spPr>
          <a:xfrm>
            <a:off x="98777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8337326E-8663-06C5-A4EB-ECC72062BA11}"/>
              </a:ext>
            </a:extLst>
          </p:cNvPr>
          <p:cNvSpPr/>
          <p:nvPr/>
        </p:nvSpPr>
        <p:spPr>
          <a:xfrm>
            <a:off x="71490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7" name="Freeform: Shape 206">
            <a:extLst>
              <a:ext uri="{FF2B5EF4-FFF2-40B4-BE49-F238E27FC236}">
                <a16:creationId xmlns:a16="http://schemas.microsoft.com/office/drawing/2014/main" id="{CBB7BFB1-9DA0-9CEF-3CA0-E3747EFEA9FD}"/>
              </a:ext>
            </a:extLst>
          </p:cNvPr>
          <p:cNvSpPr/>
          <p:nvPr/>
        </p:nvSpPr>
        <p:spPr>
          <a:xfrm>
            <a:off x="-1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8" name="Freeform: Shape 207">
            <a:extLst>
              <a:ext uri="{FF2B5EF4-FFF2-40B4-BE49-F238E27FC236}">
                <a16:creationId xmlns:a16="http://schemas.microsoft.com/office/drawing/2014/main" id="{AB8F130D-F4C6-2358-8107-8AA8F4B400EE}"/>
              </a:ext>
            </a:extLst>
          </p:cNvPr>
          <p:cNvSpPr/>
          <p:nvPr/>
        </p:nvSpPr>
        <p:spPr>
          <a:xfrm>
            <a:off x="98777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7C329563-1A6B-F835-FC63-8711DF2F9A0F}"/>
              </a:ext>
            </a:extLst>
          </p:cNvPr>
          <p:cNvSpPr/>
          <p:nvPr/>
        </p:nvSpPr>
        <p:spPr>
          <a:xfrm>
            <a:off x="71490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C4E22E35-29AE-FD01-3B2F-531AE997F64D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00E09ED5-6657-B2FD-45E8-3F8F3865C838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C615E0C8-E336-46AD-66F6-433AB15852DB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5" name="Freeform: Shape 214">
            <a:extLst>
              <a:ext uri="{FF2B5EF4-FFF2-40B4-BE49-F238E27FC236}">
                <a16:creationId xmlns:a16="http://schemas.microsoft.com/office/drawing/2014/main" id="{A240038F-5D15-E411-FCB9-0D5070ADC41C}"/>
              </a:ext>
            </a:extLst>
          </p:cNvPr>
          <p:cNvSpPr/>
          <p:nvPr/>
        </p:nvSpPr>
        <p:spPr>
          <a:xfrm>
            <a:off x="-1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CDB9108E-16EB-9644-8877-FCC26FB589FC}"/>
              </a:ext>
            </a:extLst>
          </p:cNvPr>
          <p:cNvSpPr/>
          <p:nvPr/>
        </p:nvSpPr>
        <p:spPr>
          <a:xfrm>
            <a:off x="98777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4C05FE94-1AE3-0DCC-F4B1-401278B9A174}"/>
              </a:ext>
            </a:extLst>
          </p:cNvPr>
          <p:cNvSpPr/>
          <p:nvPr/>
        </p:nvSpPr>
        <p:spPr>
          <a:xfrm>
            <a:off x="71490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A87FB361-4CB4-53E3-0B25-856F3EA82A11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37DFD2A-5538-F3E9-9B12-E8369C6B56EC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C7097F6E-7BBF-6541-6525-FCA41F2C5466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77C9EF5C-FC2E-6EF8-87CD-98198226EDED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3C6960F8-3BC7-56C9-FFD0-5E6DF26C0705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D8867628-8E5F-426E-E559-65873D438DBE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3" name="Freeform: Shape 252">
            <a:extLst>
              <a:ext uri="{FF2B5EF4-FFF2-40B4-BE49-F238E27FC236}">
                <a16:creationId xmlns:a16="http://schemas.microsoft.com/office/drawing/2014/main" id="{CB51335C-20EB-1B44-8F1B-907CA0D2FEFF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FDF9DF1E-D6A8-0BF3-3BFC-1CC30EA54553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16F7A682-79E5-93DE-3CFC-60BB170442B1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5F99A471-D801-8873-F439-4815CD230DA2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16531F15-CA42-8C8D-FDCD-BE3D49B3812E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EA3D2321-CD10-8A39-9AB6-9D2CD4CEFFDC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8" name="Freeform: Shape 267">
            <a:extLst>
              <a:ext uri="{FF2B5EF4-FFF2-40B4-BE49-F238E27FC236}">
                <a16:creationId xmlns:a16="http://schemas.microsoft.com/office/drawing/2014/main" id="{C52958AE-9591-060A-2093-1AFD99EA60D1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0" name="Freeform: Shape 269">
            <a:extLst>
              <a:ext uri="{FF2B5EF4-FFF2-40B4-BE49-F238E27FC236}">
                <a16:creationId xmlns:a16="http://schemas.microsoft.com/office/drawing/2014/main" id="{F22208EB-BDED-6ABB-04AC-258909D4B3D1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3" name="Freeform: Shape 272">
            <a:extLst>
              <a:ext uri="{FF2B5EF4-FFF2-40B4-BE49-F238E27FC236}">
                <a16:creationId xmlns:a16="http://schemas.microsoft.com/office/drawing/2014/main" id="{392C31FC-1948-A8D5-E06B-9EDEBD8A5D8A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CBA3B99E-F552-D22D-A5FF-C770AEB9CFDA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4E351338-B141-92FF-E8A6-C5D401EAF8D9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B5B7017F-5A9B-B3E4-76A3-6C4E26DF95E6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11FBB8EB-EEAD-87FB-28C5-92CB3874BB82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F52619C8-8215-6C17-4291-2792C9FDA975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382EF890-EE67-FF74-F395-E2FE106F49EB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82FE1007-E99E-3F24-B24A-9386A958550A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1201F791-1D35-B8EE-12ED-DA70DE15DCE0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A3EE5AEF-BC1E-1E69-79C2-52C364D7F03B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A4868CDA-1577-8185-F493-2D026B89E1D9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0AA81DA5-1CF5-9FB6-E293-DB974ACA447A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73A544BE-6983-992A-EDC1-18C3E2301FCA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3DC94D8F-2BD9-1C5C-9C41-C80ABA3451DF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1" name="Freeform: Shape 350">
            <a:extLst>
              <a:ext uri="{FF2B5EF4-FFF2-40B4-BE49-F238E27FC236}">
                <a16:creationId xmlns:a16="http://schemas.microsoft.com/office/drawing/2014/main" id="{A6DE204A-5544-E92F-CF1D-1E6F726A9051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C2D45E85-B13E-2831-1FD9-431D0EFE7E0D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E6188DCA-4B61-5ECB-1548-D7D7E74B92D4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56F3CB07-1BEC-9B69-EC87-4C6EAF3930C4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762077C2-CE90-5B06-97E5-949ECBD59E30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4" name="Freeform: Shape 363">
            <a:extLst>
              <a:ext uri="{FF2B5EF4-FFF2-40B4-BE49-F238E27FC236}">
                <a16:creationId xmlns:a16="http://schemas.microsoft.com/office/drawing/2014/main" id="{2DE28B66-996F-5CCA-E482-BE6381FBE910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5A5098AA-122E-8AF8-6F03-BC860306A8BC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EEFD834E-027B-CAC9-13ED-30EE91A3778F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5FAA3DD6-7CDB-8CE3-C661-B619EE72E0C4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3F363284-9D5C-AD5E-9204-4B92225F17D7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169F62B4-E394-37F2-0F30-77CBEB0340A9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2" name="Freeform: Shape 891">
            <a:extLst>
              <a:ext uri="{FF2B5EF4-FFF2-40B4-BE49-F238E27FC236}">
                <a16:creationId xmlns:a16="http://schemas.microsoft.com/office/drawing/2014/main" id="{2264E2B3-8B86-D575-FEBB-1F1D424E2989}"/>
              </a:ext>
            </a:extLst>
          </p:cNvPr>
          <p:cNvSpPr/>
          <p:nvPr/>
        </p:nvSpPr>
        <p:spPr>
          <a:xfrm>
            <a:off x="1179074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CB3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3" name="Freeform: Shape 892">
            <a:extLst>
              <a:ext uri="{FF2B5EF4-FFF2-40B4-BE49-F238E27FC236}">
                <a16:creationId xmlns:a16="http://schemas.microsoft.com/office/drawing/2014/main" id="{689D9E67-FBB6-73FF-2BF4-7C9A1E24A158}"/>
              </a:ext>
            </a:extLst>
          </p:cNvPr>
          <p:cNvSpPr/>
          <p:nvPr/>
        </p:nvSpPr>
        <p:spPr>
          <a:xfrm>
            <a:off x="11889389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4" name="Freeform: Shape 893">
            <a:extLst>
              <a:ext uri="{FF2B5EF4-FFF2-40B4-BE49-F238E27FC236}">
                <a16:creationId xmlns:a16="http://schemas.microsoft.com/office/drawing/2014/main" id="{F5A5E3BE-6212-8293-30B7-69DC761C345F}"/>
              </a:ext>
            </a:extLst>
          </p:cNvPr>
          <p:cNvSpPr/>
          <p:nvPr/>
        </p:nvSpPr>
        <p:spPr>
          <a:xfrm>
            <a:off x="118621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1BF6A59F-F6D5-BC88-E445-696794C18149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0BDE079E-DC22-A49A-3B1F-142B1953D4B4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F3EF99DF-B314-82AF-FF80-1B55944BFC36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CECCB079-BF97-2787-9E25-D8635EF3E137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F16A1CEE-9FD4-843F-0FAD-4254EDE34BAD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EA96156F-BB57-6780-4D42-8CCF9A68659F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7595C9B3-EB83-6C2A-21A4-9BD7D3196AED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2" name="Freeform: Shape 901">
            <a:extLst>
              <a:ext uri="{FF2B5EF4-FFF2-40B4-BE49-F238E27FC236}">
                <a16:creationId xmlns:a16="http://schemas.microsoft.com/office/drawing/2014/main" id="{0131B4A3-F607-82F2-5E8F-79208CFC1FEE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3" name="Freeform: Shape 902">
            <a:extLst>
              <a:ext uri="{FF2B5EF4-FFF2-40B4-BE49-F238E27FC236}">
                <a16:creationId xmlns:a16="http://schemas.microsoft.com/office/drawing/2014/main" id="{5A4737BE-8839-F517-599E-227D025B0977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4" name="Freeform: Shape 903">
            <a:extLst>
              <a:ext uri="{FF2B5EF4-FFF2-40B4-BE49-F238E27FC236}">
                <a16:creationId xmlns:a16="http://schemas.microsoft.com/office/drawing/2014/main" id="{4AED744A-6958-FFD9-09B4-B87C2919D9FB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5" name="Freeform: Shape 904">
            <a:extLst>
              <a:ext uri="{FF2B5EF4-FFF2-40B4-BE49-F238E27FC236}">
                <a16:creationId xmlns:a16="http://schemas.microsoft.com/office/drawing/2014/main" id="{5D44F02D-7DB3-9E1F-A1F0-663F06A2B059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6" name="Freeform: Shape 905">
            <a:extLst>
              <a:ext uri="{FF2B5EF4-FFF2-40B4-BE49-F238E27FC236}">
                <a16:creationId xmlns:a16="http://schemas.microsoft.com/office/drawing/2014/main" id="{577144EC-D159-AD5B-E1AB-E372270DB575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16" name="Group 915">
            <a:extLst>
              <a:ext uri="{FF2B5EF4-FFF2-40B4-BE49-F238E27FC236}">
                <a16:creationId xmlns:a16="http://schemas.microsoft.com/office/drawing/2014/main" id="{46399F69-0436-D98B-B482-48B648F0DFD8}"/>
              </a:ext>
            </a:extLst>
          </p:cNvPr>
          <p:cNvGrpSpPr/>
          <p:nvPr/>
        </p:nvGrpSpPr>
        <p:grpSpPr>
          <a:xfrm>
            <a:off x="11790747" y="1606650"/>
            <a:ext cx="401253" cy="401662"/>
            <a:chOff x="11790747" y="1606650"/>
            <a:chExt cx="401253" cy="401662"/>
          </a:xfrm>
        </p:grpSpPr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05EF729A-7338-CFA0-0C01-7635EDAA7614}"/>
                </a:ext>
              </a:extLst>
            </p:cNvPr>
            <p:cNvSpPr/>
            <p:nvPr/>
          </p:nvSpPr>
          <p:spPr>
            <a:xfrm>
              <a:off x="11790747" y="160665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C1235F86-BEDE-1834-5532-E09EAFFD1EDB}"/>
                </a:ext>
              </a:extLst>
            </p:cNvPr>
            <p:cNvSpPr/>
            <p:nvPr/>
          </p:nvSpPr>
          <p:spPr>
            <a:xfrm>
              <a:off x="11889389" y="170420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FD89036B-912B-78A1-A9EC-3E7AAE6C26EF}"/>
                </a:ext>
              </a:extLst>
            </p:cNvPr>
            <p:cNvSpPr/>
            <p:nvPr/>
          </p:nvSpPr>
          <p:spPr>
            <a:xfrm>
              <a:off x="11862103" y="167691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23" name="Freeform: Shape 922">
            <a:extLst>
              <a:ext uri="{FF2B5EF4-FFF2-40B4-BE49-F238E27FC236}">
                <a16:creationId xmlns:a16="http://schemas.microsoft.com/office/drawing/2014/main" id="{96ACD31B-AD0E-C581-D031-6C321854555D}"/>
              </a:ext>
            </a:extLst>
          </p:cNvPr>
          <p:cNvSpPr/>
          <p:nvPr/>
        </p:nvSpPr>
        <p:spPr>
          <a:xfrm>
            <a:off x="1019743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4" name="Freeform: Shape 923">
            <a:extLst>
              <a:ext uri="{FF2B5EF4-FFF2-40B4-BE49-F238E27FC236}">
                <a16:creationId xmlns:a16="http://schemas.microsoft.com/office/drawing/2014/main" id="{7EE8050A-3444-0B10-E8CF-A7A858A2F7C6}"/>
              </a:ext>
            </a:extLst>
          </p:cNvPr>
          <p:cNvSpPr/>
          <p:nvPr/>
        </p:nvSpPr>
        <p:spPr>
          <a:xfrm>
            <a:off x="1029607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5" name="Freeform: Shape 924">
            <a:extLst>
              <a:ext uri="{FF2B5EF4-FFF2-40B4-BE49-F238E27FC236}">
                <a16:creationId xmlns:a16="http://schemas.microsoft.com/office/drawing/2014/main" id="{80E1CCD5-BA00-7C12-924F-82C250FF38E9}"/>
              </a:ext>
            </a:extLst>
          </p:cNvPr>
          <p:cNvSpPr/>
          <p:nvPr/>
        </p:nvSpPr>
        <p:spPr>
          <a:xfrm>
            <a:off x="1026879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CF2D7EFB-572A-29C0-8B82-A7FD0F01BEB3}"/>
              </a:ext>
            </a:extLst>
          </p:cNvPr>
          <p:cNvGrpSpPr/>
          <p:nvPr/>
        </p:nvGrpSpPr>
        <p:grpSpPr>
          <a:xfrm>
            <a:off x="9796181" y="0"/>
            <a:ext cx="401253" cy="401662"/>
            <a:chOff x="9770781" y="0"/>
            <a:chExt cx="401253" cy="401662"/>
          </a:xfrm>
        </p:grpSpPr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04DB081-3FFB-1A9A-4432-1D37FE35274B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6AFC4E12-E8EE-F23C-506E-6C8F8E853140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10E052BB-BAA9-BD60-531F-B041AC7A6446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3" name="Freeform: Shape 962">
            <a:extLst>
              <a:ext uri="{FF2B5EF4-FFF2-40B4-BE49-F238E27FC236}">
                <a16:creationId xmlns:a16="http://schemas.microsoft.com/office/drawing/2014/main" id="{2266B45D-099B-C7E6-67CC-13456D5AC3F8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64" name="Freeform: Shape 963">
            <a:extLst>
              <a:ext uri="{FF2B5EF4-FFF2-40B4-BE49-F238E27FC236}">
                <a16:creationId xmlns:a16="http://schemas.microsoft.com/office/drawing/2014/main" id="{C4F0EEAC-7C9B-9A9C-8B4D-757F1BB23564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5" name="Freeform: Shape 964">
            <a:extLst>
              <a:ext uri="{FF2B5EF4-FFF2-40B4-BE49-F238E27FC236}">
                <a16:creationId xmlns:a16="http://schemas.microsoft.com/office/drawing/2014/main" id="{39F18AF4-2194-212A-CD29-D0AAAD2B947B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6" name="Freeform: Shape 965">
            <a:extLst>
              <a:ext uri="{FF2B5EF4-FFF2-40B4-BE49-F238E27FC236}">
                <a16:creationId xmlns:a16="http://schemas.microsoft.com/office/drawing/2014/main" id="{8FC5D175-353D-002B-94BB-3DDD3E5F5A05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7" name="Freeform: Shape 966">
            <a:extLst>
              <a:ext uri="{FF2B5EF4-FFF2-40B4-BE49-F238E27FC236}">
                <a16:creationId xmlns:a16="http://schemas.microsoft.com/office/drawing/2014/main" id="{43221973-E7A3-4EA0-3886-151180A9A5A4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8" name="Freeform: Shape 967">
            <a:extLst>
              <a:ext uri="{FF2B5EF4-FFF2-40B4-BE49-F238E27FC236}">
                <a16:creationId xmlns:a16="http://schemas.microsoft.com/office/drawing/2014/main" id="{09922168-AE41-C8E9-DCDF-427E009BD135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9" name="Freeform: Shape 968">
            <a:extLst>
              <a:ext uri="{FF2B5EF4-FFF2-40B4-BE49-F238E27FC236}">
                <a16:creationId xmlns:a16="http://schemas.microsoft.com/office/drawing/2014/main" id="{5832020B-4194-7E86-C376-FEF0F84C82B7}"/>
              </a:ext>
            </a:extLst>
          </p:cNvPr>
          <p:cNvSpPr/>
          <p:nvPr/>
        </p:nvSpPr>
        <p:spPr>
          <a:xfrm>
            <a:off x="109881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0" name="Freeform: Shape 969">
            <a:extLst>
              <a:ext uri="{FF2B5EF4-FFF2-40B4-BE49-F238E27FC236}">
                <a16:creationId xmlns:a16="http://schemas.microsoft.com/office/drawing/2014/main" id="{EC812313-6F4D-BD20-C8AF-B3DCF1E95902}"/>
              </a:ext>
            </a:extLst>
          </p:cNvPr>
          <p:cNvSpPr/>
          <p:nvPr/>
        </p:nvSpPr>
        <p:spPr>
          <a:xfrm>
            <a:off x="11086883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1" name="Freeform: Shape 970">
            <a:extLst>
              <a:ext uri="{FF2B5EF4-FFF2-40B4-BE49-F238E27FC236}">
                <a16:creationId xmlns:a16="http://schemas.microsoft.com/office/drawing/2014/main" id="{3FC27C9B-765B-17AA-72A7-D879E1CC8C37}"/>
              </a:ext>
            </a:extLst>
          </p:cNvPr>
          <p:cNvSpPr/>
          <p:nvPr/>
        </p:nvSpPr>
        <p:spPr>
          <a:xfrm>
            <a:off x="11059596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2" name="Freeform: Shape 971">
            <a:extLst>
              <a:ext uri="{FF2B5EF4-FFF2-40B4-BE49-F238E27FC236}">
                <a16:creationId xmlns:a16="http://schemas.microsoft.com/office/drawing/2014/main" id="{03CFDBAA-BFBA-F40C-63DF-C3B35571059B}"/>
              </a:ext>
            </a:extLst>
          </p:cNvPr>
          <p:cNvSpPr/>
          <p:nvPr/>
        </p:nvSpPr>
        <p:spPr>
          <a:xfrm>
            <a:off x="8195379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73" name="Freeform: Shape 972">
            <a:extLst>
              <a:ext uri="{FF2B5EF4-FFF2-40B4-BE49-F238E27FC236}">
                <a16:creationId xmlns:a16="http://schemas.microsoft.com/office/drawing/2014/main" id="{C3EA60C1-D812-7878-8312-D0AB799BA2F9}"/>
              </a:ext>
            </a:extLst>
          </p:cNvPr>
          <p:cNvSpPr/>
          <p:nvPr/>
        </p:nvSpPr>
        <p:spPr>
          <a:xfrm>
            <a:off x="8294021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4" name="Freeform: Shape 973">
            <a:extLst>
              <a:ext uri="{FF2B5EF4-FFF2-40B4-BE49-F238E27FC236}">
                <a16:creationId xmlns:a16="http://schemas.microsoft.com/office/drawing/2014/main" id="{32AB7CF7-8992-335C-9B66-8C5F9D0675C5}"/>
              </a:ext>
            </a:extLst>
          </p:cNvPr>
          <p:cNvSpPr/>
          <p:nvPr/>
        </p:nvSpPr>
        <p:spPr>
          <a:xfrm>
            <a:off x="8266734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5" name="Freeform: Shape 974">
            <a:extLst>
              <a:ext uri="{FF2B5EF4-FFF2-40B4-BE49-F238E27FC236}">
                <a16:creationId xmlns:a16="http://schemas.microsoft.com/office/drawing/2014/main" id="{CB5E37DC-6A7D-AB8D-9D1F-03D04951F080}"/>
              </a:ext>
            </a:extLst>
          </p:cNvPr>
          <p:cNvSpPr/>
          <p:nvPr/>
        </p:nvSpPr>
        <p:spPr>
          <a:xfrm>
            <a:off x="859663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6" name="Freeform: Shape 975">
            <a:extLst>
              <a:ext uri="{FF2B5EF4-FFF2-40B4-BE49-F238E27FC236}">
                <a16:creationId xmlns:a16="http://schemas.microsoft.com/office/drawing/2014/main" id="{02701C98-2641-607A-DCA9-007E1216B395}"/>
              </a:ext>
            </a:extLst>
          </p:cNvPr>
          <p:cNvSpPr/>
          <p:nvPr/>
        </p:nvSpPr>
        <p:spPr>
          <a:xfrm>
            <a:off x="869541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7" name="Freeform: Shape 976">
            <a:extLst>
              <a:ext uri="{FF2B5EF4-FFF2-40B4-BE49-F238E27FC236}">
                <a16:creationId xmlns:a16="http://schemas.microsoft.com/office/drawing/2014/main" id="{4E4A152C-45CA-67A4-2B65-FB8D07C068EF}"/>
              </a:ext>
            </a:extLst>
          </p:cNvPr>
          <p:cNvSpPr/>
          <p:nvPr/>
        </p:nvSpPr>
        <p:spPr>
          <a:xfrm>
            <a:off x="866812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8" name="Freeform: Shape 977">
            <a:extLst>
              <a:ext uri="{FF2B5EF4-FFF2-40B4-BE49-F238E27FC236}">
                <a16:creationId xmlns:a16="http://schemas.microsoft.com/office/drawing/2014/main" id="{6F35C5DE-8EDF-D61F-3C31-72C2634E5CDF}"/>
              </a:ext>
            </a:extLst>
          </p:cNvPr>
          <p:cNvSpPr/>
          <p:nvPr/>
        </p:nvSpPr>
        <p:spPr>
          <a:xfrm>
            <a:off x="819537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341D98E6-0233-FBBB-7748-3D7939BC5A09}"/>
              </a:ext>
            </a:extLst>
          </p:cNvPr>
          <p:cNvSpPr/>
          <p:nvPr/>
        </p:nvSpPr>
        <p:spPr>
          <a:xfrm>
            <a:off x="829402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FAECD4B1-DB3C-3D0F-1446-0F194319411B}"/>
              </a:ext>
            </a:extLst>
          </p:cNvPr>
          <p:cNvSpPr/>
          <p:nvPr/>
        </p:nvSpPr>
        <p:spPr>
          <a:xfrm>
            <a:off x="826673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1" name="Freeform: Shape 980">
            <a:extLst>
              <a:ext uri="{FF2B5EF4-FFF2-40B4-BE49-F238E27FC236}">
                <a16:creationId xmlns:a16="http://schemas.microsoft.com/office/drawing/2014/main" id="{330E9D67-781D-84E0-B0F2-9B11D7D44B77}"/>
              </a:ext>
            </a:extLst>
          </p:cNvPr>
          <p:cNvSpPr/>
          <p:nvPr/>
        </p:nvSpPr>
        <p:spPr>
          <a:xfrm>
            <a:off x="7794126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2" name="Freeform: Shape 981">
            <a:extLst>
              <a:ext uri="{FF2B5EF4-FFF2-40B4-BE49-F238E27FC236}">
                <a16:creationId xmlns:a16="http://schemas.microsoft.com/office/drawing/2014/main" id="{977D21F7-A68A-6717-0362-0070395F86F7}"/>
              </a:ext>
            </a:extLst>
          </p:cNvPr>
          <p:cNvSpPr/>
          <p:nvPr/>
        </p:nvSpPr>
        <p:spPr>
          <a:xfrm>
            <a:off x="7892768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3" name="Freeform: Shape 982">
            <a:extLst>
              <a:ext uri="{FF2B5EF4-FFF2-40B4-BE49-F238E27FC236}">
                <a16:creationId xmlns:a16="http://schemas.microsoft.com/office/drawing/2014/main" id="{AFA5B68F-1250-59B9-9EA3-55FB1CDAC37A}"/>
              </a:ext>
            </a:extLst>
          </p:cNvPr>
          <p:cNvSpPr/>
          <p:nvPr/>
        </p:nvSpPr>
        <p:spPr>
          <a:xfrm>
            <a:off x="7865481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4D1F0A03-BFED-4BC1-448C-10C1DB32B6A1}"/>
              </a:ext>
            </a:extLst>
          </p:cNvPr>
          <p:cNvSpPr/>
          <p:nvPr/>
        </p:nvSpPr>
        <p:spPr>
          <a:xfrm>
            <a:off x="899788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81E19CCF-BAE6-B0E0-3072-CDE6305CE564}"/>
              </a:ext>
            </a:extLst>
          </p:cNvPr>
          <p:cNvSpPr/>
          <p:nvPr/>
        </p:nvSpPr>
        <p:spPr>
          <a:xfrm>
            <a:off x="909666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231650CC-1190-5A7D-C46A-5A86A06F0EAA}"/>
              </a:ext>
            </a:extLst>
          </p:cNvPr>
          <p:cNvSpPr/>
          <p:nvPr/>
        </p:nvSpPr>
        <p:spPr>
          <a:xfrm>
            <a:off x="906937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7" name="Freeform: Shape 986">
            <a:extLst>
              <a:ext uri="{FF2B5EF4-FFF2-40B4-BE49-F238E27FC236}">
                <a16:creationId xmlns:a16="http://schemas.microsoft.com/office/drawing/2014/main" id="{4DBBBEFA-D927-02B4-DCBB-788717C3ABA9}"/>
              </a:ext>
            </a:extLst>
          </p:cNvPr>
          <p:cNvSpPr/>
          <p:nvPr/>
        </p:nvSpPr>
        <p:spPr>
          <a:xfrm>
            <a:off x="939927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8" name="Freeform: Shape 987">
            <a:extLst>
              <a:ext uri="{FF2B5EF4-FFF2-40B4-BE49-F238E27FC236}">
                <a16:creationId xmlns:a16="http://schemas.microsoft.com/office/drawing/2014/main" id="{39BAF941-41B0-001E-7143-6808DDDD7C9E}"/>
              </a:ext>
            </a:extLst>
          </p:cNvPr>
          <p:cNvSpPr/>
          <p:nvPr/>
        </p:nvSpPr>
        <p:spPr>
          <a:xfrm>
            <a:off x="949791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9" name="Freeform: Shape 988">
            <a:extLst>
              <a:ext uri="{FF2B5EF4-FFF2-40B4-BE49-F238E27FC236}">
                <a16:creationId xmlns:a16="http://schemas.microsoft.com/office/drawing/2014/main" id="{6564A0D3-27BE-C2D8-CA8B-01415EF9E4E3}"/>
              </a:ext>
            </a:extLst>
          </p:cNvPr>
          <p:cNvSpPr/>
          <p:nvPr/>
        </p:nvSpPr>
        <p:spPr>
          <a:xfrm>
            <a:off x="947063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0" name="Freeform: Shape 989">
            <a:extLst>
              <a:ext uri="{FF2B5EF4-FFF2-40B4-BE49-F238E27FC236}">
                <a16:creationId xmlns:a16="http://schemas.microsoft.com/office/drawing/2014/main" id="{9BFF6485-C63C-C984-63DF-E2B0CCB57855}"/>
              </a:ext>
            </a:extLst>
          </p:cNvPr>
          <p:cNvSpPr/>
          <p:nvPr/>
        </p:nvSpPr>
        <p:spPr>
          <a:xfrm>
            <a:off x="10192355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1" name="Freeform: Shape 990">
            <a:extLst>
              <a:ext uri="{FF2B5EF4-FFF2-40B4-BE49-F238E27FC236}">
                <a16:creationId xmlns:a16="http://schemas.microsoft.com/office/drawing/2014/main" id="{A9EEAC7C-524C-15AD-D50A-C3F21838CA42}"/>
              </a:ext>
            </a:extLst>
          </p:cNvPr>
          <p:cNvSpPr/>
          <p:nvPr/>
        </p:nvSpPr>
        <p:spPr>
          <a:xfrm>
            <a:off x="10290997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2" name="Freeform: Shape 991">
            <a:extLst>
              <a:ext uri="{FF2B5EF4-FFF2-40B4-BE49-F238E27FC236}">
                <a16:creationId xmlns:a16="http://schemas.microsoft.com/office/drawing/2014/main" id="{8EB8ADB5-BB7A-D0F6-8623-EF8569B25A1B}"/>
              </a:ext>
            </a:extLst>
          </p:cNvPr>
          <p:cNvSpPr/>
          <p:nvPr/>
        </p:nvSpPr>
        <p:spPr>
          <a:xfrm>
            <a:off x="10263710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A08073-306F-6E43-88F4-9FEE088D5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31" y="1270000"/>
            <a:ext cx="5102188" cy="34727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ED10B6-89C2-91D4-1775-3A2D2825C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38" y="1270001"/>
            <a:ext cx="5128044" cy="34499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5562CD-C765-4616-8AE7-AAE1A2D8DDC1}"/>
              </a:ext>
            </a:extLst>
          </p:cNvPr>
          <p:cNvSpPr txBox="1"/>
          <p:nvPr/>
        </p:nvSpPr>
        <p:spPr>
          <a:xfrm>
            <a:off x="2755900" y="42583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FACTORIAL PLOTS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C02125-4003-77C1-1369-DDCA40B2D04E}"/>
              </a:ext>
            </a:extLst>
          </p:cNvPr>
          <p:cNvSpPr txBox="1"/>
          <p:nvPr/>
        </p:nvSpPr>
        <p:spPr>
          <a:xfrm>
            <a:off x="1003131" y="5002242"/>
            <a:ext cx="471528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Effects Plots: </a:t>
            </a:r>
            <a:endParaRPr lang="en-US" sz="1800" b="1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 = Big (+1) </a:t>
            </a:r>
          </a:p>
          <a:p>
            <a:r>
              <a:rPr lang="en-US" sz="18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= Narrow (-1)  </a:t>
            </a:r>
          </a:p>
          <a:p>
            <a:endParaRPr lang="en-US" sz="1800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combination travels maximum distance.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76C65D-8D9A-3713-9230-B1280D32DCEE}"/>
              </a:ext>
            </a:extLst>
          </p:cNvPr>
          <p:cNvSpPr txBox="1"/>
          <p:nvPr/>
        </p:nvSpPr>
        <p:spPr>
          <a:xfrm>
            <a:off x="6098276" y="4875368"/>
            <a:ext cx="569247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Interaction plot: </a:t>
            </a:r>
          </a:p>
          <a:p>
            <a:pPr algn="just"/>
            <a:r>
              <a:rPr lang="en-US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Since the interaction factor is not significant – lines are almost parallel.</a:t>
            </a:r>
          </a:p>
          <a:p>
            <a:pPr algn="just"/>
            <a:r>
              <a:rPr lang="en-US" sz="18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still wanted to plot this due to hierarchy and see whether it would change anything. However, we observe the same conclusions as the main effects plot. </a:t>
            </a:r>
          </a:p>
        </p:txBody>
      </p:sp>
    </p:spTree>
    <p:extLst>
      <p:ext uri="{BB962C8B-B14F-4D97-AF65-F5344CB8AC3E}">
        <p14:creationId xmlns:p14="http://schemas.microsoft.com/office/powerpoint/2010/main" val="648192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60E8B9-F6FD-953D-D7F1-BCB180006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A573ABD-F332-781C-1CAB-18E0E63ED6A2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CE6C1795-CFF9-8D50-C530-B2C19B9E9614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D5C6341D-A2FC-1109-5CF6-8900EC9FF57D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AD17F913-F9FC-5967-E4E4-B8089B7D7DD5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58F7F3D5-0604-0D28-6E53-096E3DD210FD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10F134D5-3EA6-43A0-342E-A4C6DEC8C665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1CBB8C54-C28D-01AF-2C7A-6A46FD67E56B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7FD97581-4BFE-BC63-B0D0-49F952DAC920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89BACEBA-C0AD-8817-9824-2627AC11960E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72505632-3979-4350-D92F-0BE78C3C0FF3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6C1FCA8A-7744-1D34-7447-237FA3AABE9E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01999B18-D23E-DB37-80BA-1284E717824E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4EE911EF-BE50-FAA9-6097-E757AC0DC798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E11B21E2-1C5C-D3D6-7AE4-5F4565832EF6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804DC266-D860-A179-26F1-7CAEC099FDFE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B1AA5AA1-D2F9-2598-87FD-C83538871358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F3BBE762-7FA2-00B5-BE12-B19D42075519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3F7D0EE8-8305-A75F-8ADE-8393EB9BCD4D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E8D30EB0-950A-715A-BFA2-0E9F09E4AFF0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FF1AE4CA-11BB-02BC-39A2-AFE8785B02F8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F0D1C22B-61E6-4175-81E2-183B83F3C4BF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20FD7F80-9A1F-53E8-9969-F1D0FDC841C8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DC7E3540-9901-D461-4553-7DB18A882379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F5B0CCED-9FC0-4FF3-A46D-176C8FE4B5A1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FEB5A642-6625-0E24-0769-3B97249AA3F7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A3E26A84-4D56-C0A6-0C0F-955938E3CA99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9AE47046-9B73-9A14-BC37-D7EFBF24A5DE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45299551-0F8B-E7A8-9561-B2C0FBA815C0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D389F4E3-A2C2-AA43-5F4B-79650B7A87FC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DD7AF9A5-F098-F171-CA99-B2278F60E45A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8A282D5B-3EE7-7DCD-6916-4CA887A8D7FF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8B643F87-AEC1-00B6-E03F-A69BAD7DA021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9DE7E06B-446E-8230-9328-EEF94E8F28BD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63F7129F-6B74-93C4-C4A6-1E2B5CCD081C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97B06E08-A99D-FAA5-1337-CF74134C1BE7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DF1F372E-58B3-40F0-879B-29DCD5123C8B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0CD2DE5E-4B5D-F137-97D0-AFF800C1AB48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B156FC8E-AFEB-C61C-E8A2-8A81F017839A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5E736C8E-E979-BBB7-7F6E-C0C668914641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E1571835-77BE-58A5-1846-58A17AD7FEDE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C02686F7-D575-0DAC-7B9D-31DD12246548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9AB215D8-8378-82CD-19B7-4AB557B49E6B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450EED5C-FE5B-5FBD-5241-B8C6B195A064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06933558-5C49-3AE6-5871-B26EDF194ACB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1753E571-56A0-B9AD-C108-2696C2D9B790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2C431CCE-5C88-D6DD-E13B-DBB387525B37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E7F73E02-F6BC-307B-2CFA-258BE4A57256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1D89B240-4F38-C70D-22E8-BDF67DBFB59D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2280B321-E74B-C26D-4FD6-779C83C57BF1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05F21BB6-E0ED-50BB-E0D0-46F07E4E23CE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E0695657-881D-F1FF-7232-0E767D27876D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44EEC14F-D217-40B1-A199-577AA0DE37E5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59A6336A-3BCF-5EE8-7D9A-ADCB28E6614F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0D589415-1D3A-C906-2EE2-E8EE4569C277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809BD837-1648-9BC7-699A-8E8CD58182FA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8AB974ED-2922-DFFB-26B7-0A95F30CCE08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5DB6EFAA-3DFA-5AC6-BFB0-A6CF3386B4DD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B5322EBA-5590-5BAA-1853-AF0C265E5649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4DC8EA1C-4C19-F48A-1559-AB3D53382F56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FF619E26-F1B4-64B3-EDCE-A95F4B6AD8D8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89175782-7013-2CBF-1429-FB40959D3171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2100BC67-9B22-AB39-2F0D-2FFA0F4E2AEB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5E495249-36B4-EDAE-0D4B-F04C33CF9E56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CA03937F-FF26-FD37-6E70-906F16742496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92766BB3-BA7B-0A7D-9A66-C3C1ACC1D6D0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70938A80-B315-4323-499F-0A6C48606E03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2DC43D50-505B-7F7B-E61E-D018D72DD0C3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49B6A7E4-B63E-E703-CF0B-4051850301CB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711193C8-315E-1197-F992-73ECF443D4B9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C90926DC-D73F-3A57-50CB-3F860C979483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26C7E43B-BC3C-681D-E787-35772D1BB4EF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2C10BE2D-720F-8680-2EED-910D5CA920A3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016EF9B0-50B3-71E9-6D1F-8D629E3D0577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DF0E0F79-E0D8-65F0-2D10-9091B25CFCD1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63A2956D-2BA3-8DDF-D146-F0E1C227BE97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56EBB8D2-2BA9-A944-4219-226A5E1A0A4C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528106F8-AF64-64DA-E99E-91A073742084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443DE30A-3AAC-CD5D-44DF-F7F384A09CE3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F4FA5699-0394-AF19-159A-D840B00F8615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55145165-D215-07F4-1D40-0FFC452F25BF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94EFFB25-A26A-21D5-D961-AFE5EA83BD63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A19C9591-83B1-0AE4-0BD7-E6FB716D5514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611A3C4C-D622-5ACF-4A9F-671C86E4F904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544E11C8-01AC-B1CA-DA31-BD9988BB6849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EE2A581F-94EB-B335-15C2-00FBA831EB1E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8BCB80F5-2E5D-5F4E-5A29-51EEB9D15920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EAA1817A-6723-8236-4BEF-F6F086769086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6066DC8E-179E-2163-B746-6F52026CCEF3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D17F0C45-C77E-8B19-3E11-644B51F8ABEA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1E2AACC3-1CA0-B844-4D97-12199ECD630B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A3CDB644-5E35-894B-641B-382030842B70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FAF92145-2267-4AA8-BE80-5283E0A9F967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BFD0526A-036D-6399-83C8-C5D2321C4346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8BBFF237-8D0C-2D27-D4C9-A7155C298F7B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815BA8DF-2ACD-90FB-03BF-57DF55F59D6A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EF679D45-CC9E-5DC5-9762-1A6083C62D31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602B526B-6FC6-4E60-88EF-97EEAACA0C6A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E6049BDD-41D3-8E27-DF7E-D0431482FB1C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11AAD565-27AE-EA8A-DD6A-DBC4C366DEE3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95C66105-DB01-E095-B234-B640E92E5C93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71A68B1E-00F8-B644-6D65-08DF48859516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B4F5FE4A-F902-CAA3-ACC7-09E4DBEB928B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210F2F13-77B9-D195-CEAB-F7A9BE1DF8BB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B293072D-C564-DE6B-2EDD-45876DA4D229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4E1D74A4-5ADB-D663-6454-569B7A59003D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6956B32E-FE85-7AFF-B455-2B188C800F18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A1FED247-A36A-B31C-7AF4-2AE49665708D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E8489DD3-70E9-7D3F-0F0B-F8F87B3702D8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43A70794-9E68-7147-D1D5-C33D76BCFE2A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88C5ED3D-C21F-4D30-73CE-2B610358447C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E9FE5581-5BCB-E475-B8A8-2FCE9311E7E3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5C4FEED0-5492-5A50-24ED-3F2806B49B7B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BC5CE55C-71B5-F77F-0624-042A989DD802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038CFCE8-EAB4-4134-8332-B0AED40CB55A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E2918DB2-6BBC-0300-4C75-C0EE14D3251C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356F4725-5B21-E39E-4F07-A255A453870A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D6768FD2-FDC1-ADE7-5602-30C281386ED4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6000A940-65F2-29B9-B734-DB4975FDB198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62534C75-42AD-E66C-C14A-7C4A08307C11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E1436C0D-FEAD-BF24-AE20-452638B87CA5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3FB70969-C09A-049C-0FA7-676903422C7B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B37ADD9E-DCF3-FD16-62F3-3E1F99D99485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18D6907C-F6F8-1D66-43CC-25E0CE35F575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F5B26416-CC9A-9331-9BBD-C3810D902F65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C1ACF045-39A0-5F75-5F09-47049A9307F5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B2FA7693-64AC-5BCF-7450-4CEFB8403822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AD6E0CE7-860D-56C1-E5DF-CD57EF2116A7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BF1FB911-2FB2-55E1-7061-2A81B741CCED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89F57573-30E8-3311-4842-C3870EFC8425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B60D331E-59A0-765D-CE18-7265E399F985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AB398245-17D7-73EF-D31F-582B04D0FFDC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11FA6436-0AB4-D611-6712-0AC1B9C25581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A6C80008-D8DD-3F9D-4B2E-50680ABFC8F1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2CDE918E-CDF5-AE69-4AFF-AE5F9DF02BEF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FAC6336A-6A02-7230-28C0-CECEC00DEE45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D261448F-4BFA-6419-2853-A3E5E0E0F331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90777FFB-D9D1-7D11-4874-1DA541C7B442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842DCF36-9936-4647-8083-F9E1A28F550E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CFA870ED-6D4B-76B3-EB9A-964CCA8D9C85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35C04828-177F-A1A8-7E0F-F63911C47FC3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DB40BF41-17B6-BAB2-05EE-76011E8CC96C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B0316790-C67D-7333-8D60-42B32C8B77B1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A715CBC8-4DE4-8382-FF3D-C496CF33312A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84275A11-AD38-C037-4DC9-FB074C5B68BE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352B7BEF-616D-2CD8-1A07-FB4DD852D0F2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D4AE6AFD-76B5-1A27-86A0-8E2ABDBFD482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C89AE01B-8680-99CA-462D-1BEC6DB76486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4B625-3C3E-AFBF-1AF6-BA4536110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31" y="1480228"/>
            <a:ext cx="5358933" cy="3708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1F24C9-D2B0-B332-9540-5F8C4EF09227}"/>
              </a:ext>
            </a:extLst>
          </p:cNvPr>
          <p:cNvSpPr txBox="1"/>
          <p:nvPr/>
        </p:nvSpPr>
        <p:spPr>
          <a:xfrm>
            <a:off x="2641600" y="44121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CONTOUR PLOT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5F6CA7-D5A7-AA66-CE45-DF1F23A0968F}"/>
              </a:ext>
            </a:extLst>
          </p:cNvPr>
          <p:cNvSpPr txBox="1"/>
          <p:nvPr/>
        </p:nvSpPr>
        <p:spPr>
          <a:xfrm>
            <a:off x="6599301" y="1403597"/>
            <a:ext cx="52900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Contour plot shows that distance is maximum at the bottom right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darker shades of green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This area corresponds to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 at +1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at -1.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Moving towards the top left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darker shades of blue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distance traveled keeps decreasing and these areas corresponds to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 -1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+1.</a:t>
            </a: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dark green color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the 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performing model. </a:t>
            </a:r>
          </a:p>
        </p:txBody>
      </p:sp>
    </p:spTree>
    <p:extLst>
      <p:ext uri="{BB962C8B-B14F-4D97-AF65-F5344CB8AC3E}">
        <p14:creationId xmlns:p14="http://schemas.microsoft.com/office/powerpoint/2010/main" val="3749658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DB7EEA-B006-04ED-1148-766C1D650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DAC92EB6-573C-B53D-01B6-BFD6F07E5AB6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FEEF331D-9B0F-EE76-9012-13D4C6E7DB72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BF0760BF-81FD-DE89-0468-08A53CB1B390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55E0C52D-7FCA-714A-6380-09691C611335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DD363A0D-0ABE-4C5F-7B8F-1B4F17820968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B1146C7A-2B66-D1B4-DEE9-F0C76626A37B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2DDF3077-2D6A-EE0E-1342-D4169FD67F4C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A37C88BC-81BF-2718-1C8D-743475DC7AAD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26EFBA83-24A1-6C52-413B-E4382B9DA0A1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D7FF8CA0-B232-2061-E492-FAAC247D2BEF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52035404-2C73-2798-7405-E15C87809802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5A36DD17-9495-1880-B045-891E42868D3E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E31EEFEB-8D0F-CE92-13BB-3328B8F11490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33825E2B-96AF-FA95-127E-F79C54001845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81ED350-5D23-68A4-F7C6-F3BDC1D5B154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0BD95AEA-F6D1-9D4F-E309-00E36A80A493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F9FD81F0-9E50-7079-B294-8E3750FF338F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D63439D3-DD03-5BFE-B393-2F4F3DB33270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E8922FE4-191C-F899-4D14-66EEC80F6667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B31E54D1-A977-0AFB-7B91-58AFE9767968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E16D0CA4-3C9E-E02C-A961-0A47B72E3E2F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89D8A556-2C0F-B9D2-93EC-31212BBAEB62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DFBFD50C-F806-D060-984D-1240D2BAE0D4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195E141C-4026-6856-6EC6-642971B76591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C67BFAC1-581C-248D-6467-323E9C19C529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496F5C32-3D00-DA6A-52FC-B01DAE7A9847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16F91CBD-7078-D06F-90F9-730682AB35B5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21A205EE-F48C-D402-4058-C585DA059FA4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14AB60DD-2D47-B134-5E13-6390DA25FB1A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216E7062-F457-0AB8-12AA-CCD590AFED7C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89EC5EA3-18B9-8668-ECAE-18EA145040E2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F5C3BBA3-4865-940A-7A8D-3DF2D2890C83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D71005A8-B96A-CB93-5F23-54BEB5B383D6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D8F3DCF6-1EA9-B299-CD54-2AEE8A707488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DE3A7B2B-795D-FE57-896B-4D7E7EA71867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0CBA95C3-225F-09D4-1323-5D993373B726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287C183E-8567-F69F-4777-BC25DCE4F224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7DAFE57E-8454-8237-A3DA-C8345D01ACB1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1141C549-AD41-6F4A-FCE7-D7B11F1584EE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161D40E0-574F-60F1-94C6-FE4E5D1CECA2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78A2434D-F51A-7679-F479-77D5A55E0FD6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CEF079E6-D327-E174-FD60-B7C88CA3E2D9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3CC78F79-8CB8-6088-C09C-9A44ADA120C0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492FE639-696F-93F2-3763-77ED25284852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56A8A646-B2DB-E558-8506-268F7D6434BB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51DD9D0B-F5A4-D059-5C2C-C085B7267A98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C999F61C-741C-85D7-E8EC-B26D7EA09FB7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0EC7D03C-A7CE-DE57-2ABD-8B9B6FBA6D89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C71DDC09-6864-A851-6ABD-D3DCF891B551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70536626-016A-27CD-A473-8B51CE354148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EB6276D5-799C-2E2B-9226-198FA95429BD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0729BF93-49D7-EDD9-3ED1-B2E1D81E6714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A038EF9A-80DE-9B0E-4277-60DA4C34BA35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0ABFD8DE-51EF-8E91-2667-31CC091967F7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8DC80C18-5780-F2D0-E88B-9CD05CCEBAEC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21E6312F-23A9-58B8-3DE2-797962087296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0ED3271F-1F9B-BD47-0CC8-A0D1711B3060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45822917-C8ED-740A-101A-0BFE161EBECA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79116FC7-FF75-8928-16B5-3683AA48BF58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5511E0A4-523B-32EB-E5B2-ABED6BDD3AAD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2BCE6BEC-395C-5424-2648-5FD14CFA7D11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5332C22E-D898-8466-F1C9-116F87B79634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ADA07E67-07DC-4C68-2E32-6261CFE3E24A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15ACFFF6-777D-45AE-6197-BEF05C7EC7A6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216B5E64-ACBD-BDD7-C295-4C4C304CDA4F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866BCBB0-D68F-4047-249D-1384505CA0B5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B3F015A0-F15B-3DFC-5552-8F4330A53735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BD71C46C-21C4-3448-6F70-59144D876765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80BCB8FA-AC07-3913-3A3A-2219ACA32C93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AB9C9603-6EE3-9A7E-96EF-C78D9DEE6478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7E0BB730-E7C3-104A-6C79-FEC59A67F8F0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6448003C-05B2-C5D4-F353-9AB85667B415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8AB65AE3-5BC7-A5DC-0916-AEC6E185613C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3B75CE8E-E10D-DFB7-475A-93F9E9BA1C9F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6DFE58E7-C582-679C-896D-04225EEE4F1C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9976F013-B040-D642-8EE2-06437AF0400D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CF721CEC-8538-72F3-EE3E-EC32D08EC16F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69463730-EED8-7267-472C-B338857A7570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099029B7-F681-2336-9193-83C39CC2C98A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F5AFAA15-44E7-98AD-AF63-565DEC7F6031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82DCC62E-A6DF-B1E2-E581-576207BEAF14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9862177D-2A8D-4076-46FF-09818CD9B16C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A4261C2D-5925-E8BF-D84C-4C94719D4DC4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14B6E985-84BC-2423-8619-1822BA57FE07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969C0E03-FDBC-C004-2627-30C8E7B63ED4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FA1B81D3-D8CA-824A-4392-61A9DEAF8015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E3FF407D-CFC8-6915-9865-97D62E4A5C05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7D972B49-5FB6-5809-E812-D5CA6CF517B2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CB713938-09D2-2BB3-9ABE-057A4D0FD237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6C181778-A642-7CD8-4E50-9297D3F8F192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68219307-5271-F393-D61D-06D70ED1DB27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E6BA83FC-86C1-50A5-2F12-F32FE1CD1617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22E07091-580A-F6AF-3E6C-D218456379E3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A7076897-917C-713E-83CC-AAED7F0BB635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ECA0C83B-6421-4D5D-B1FA-D85A38C87684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D992D150-A6B5-C739-1B51-B9126970DBC9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A8FC4231-93C5-2A39-5AA1-B5C86B254E57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F0877E9E-DC9C-AA34-70D9-B303162E038B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AFCA3241-BE38-D713-AC86-8B3770E1AAA2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18A5227D-25D6-35A2-71FA-6772DA063B7E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CEDC5F69-76B4-68C5-9DD9-6BAA48F785A2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7D0FE65B-2525-3596-A5A2-E5A7D6287F1F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79CA92B4-2BF2-8D11-2C8F-F85DC0B9F0BD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EA34D423-6EF2-D3B7-8C9A-CBA64AC5094D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91CA1C31-FF88-9940-2441-73C2D83B74FE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1AD9EBE1-A92A-BD9C-CFEA-35F0652F7904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01A4987F-9479-0015-90D4-F23FD102B9CA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9CF8F031-2ECB-F5B0-A82A-2003B87EE9FA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018BCEF2-3B52-0FAD-E7F0-CE598ACD5DBC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F0346503-BD07-53EC-518E-266FD1727772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664E301C-FD37-D1B7-818A-6AE5E24DA212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8796417D-6A5A-495C-9F91-AD1F296F45BF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8157CA64-1800-615C-F955-2B06A8B2726E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39DC8B66-2DE7-0AAC-28F1-4AB351C15138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1D444459-469A-8FE9-8366-B1DDCC26465C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E123ABF6-137F-0F38-AA37-27025786CE7C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947C7DAA-8640-B95C-88B7-D62A388BDB06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ADBF2414-8273-A627-2F1E-E9DAAF99AAD9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CCBA3397-6AE0-A8F7-E40F-1F05866F4C57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9C85F26D-ABB3-49CB-BA6F-4DB4706F8D3B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AB4A5976-013E-05D9-995A-0CFFBC28729C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814E989B-1AF9-D02B-C6A2-96DAAAF9F14A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2785D077-BCB9-3A1C-8C06-41D1E41947A0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95C71E66-42E8-1BBA-0E3B-3D48E9B84FCC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9674DAA5-0506-A7AA-930F-46754D5D8545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BAA8D3CF-B88C-6434-C905-E9FFB1A209FB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DCB4A6B4-B96F-71E0-2FD7-143AC794A293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86655799-5D56-B1D8-69FF-4C984FF370E0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3E795EBD-2FD2-399E-8752-B68D3093C824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C834B112-7F6F-1EB4-8293-96C5B28E0D70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CBCD0FBC-03BC-0074-EC65-07FE26F2153C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76169B9A-E94C-B4D2-16BC-36BA07154242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7BBEF040-2AF6-58C9-D03D-2CD48A485308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EBFAEFF8-237F-92B0-445A-997D74DBCCEA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96726335-38DB-9F6D-AF2B-A58956EE5506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923FB3E7-84EE-3BE9-0172-2DA10200DE56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52071AB0-AA64-2479-BBBE-3AC51BF68424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C7C5E941-0191-6C32-C090-D5AB2DA011D3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ED2C69E4-B7AD-F7C4-4D11-2453D309CCE2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ADA41177-04BF-0773-D230-D20E52D042E7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F230F82E-4CA6-0A2B-DF48-FF27FFE70E5B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D3B18C16-6205-E5A8-82FA-7C324EF2E770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BCBB2662-128E-4BBE-027A-DBE59E922D60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19E474A9-7AB6-59F8-43CA-C1917216B140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849C7255-E686-FD2D-A1C9-95B5D4417366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12043BBF-7021-5846-C9DB-0E759AF4D381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40F4F81B-B40F-71E7-3FCA-C84626AAF97E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526C27-1BBC-73ED-7637-3631A5B61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1" b="482"/>
          <a:stretch/>
        </p:blipFill>
        <p:spPr>
          <a:xfrm>
            <a:off x="2711014" y="1654596"/>
            <a:ext cx="4594183" cy="34313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141770-81B0-AE3C-63DE-B17F3FF76B8B}"/>
              </a:ext>
            </a:extLst>
          </p:cNvPr>
          <p:cNvSpPr txBox="1"/>
          <p:nvPr/>
        </p:nvSpPr>
        <p:spPr>
          <a:xfrm>
            <a:off x="2719317" y="610496"/>
            <a:ext cx="60937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BEST MODEL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9895CD-FB83-1CDA-6636-F7D5E4222FC8}"/>
              </a:ext>
            </a:extLst>
          </p:cNvPr>
          <p:cNvSpPr txBox="1"/>
          <p:nvPr/>
        </p:nvSpPr>
        <p:spPr>
          <a:xfrm>
            <a:off x="7733737" y="2487979"/>
            <a:ext cx="347540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Size- Big (+1)</a:t>
            </a:r>
          </a:p>
          <a:p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Design- Narrow (-1)</a:t>
            </a:r>
          </a:p>
          <a:p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Length-Short (-1) </a:t>
            </a:r>
          </a:p>
          <a:p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weight added (-1)</a:t>
            </a:r>
            <a:endParaRPr lang="en-US" sz="2400" dirty="0">
              <a:solidFill>
                <a:srgbClr val="FE6C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070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TextBox 689">
            <a:extLst>
              <a:ext uri="{FF2B5EF4-FFF2-40B4-BE49-F238E27FC236}">
                <a16:creationId xmlns:a16="http://schemas.microsoft.com/office/drawing/2014/main" id="{5626137A-3E5F-8B0F-4C93-77452B72F7FB}"/>
              </a:ext>
            </a:extLst>
          </p:cNvPr>
          <p:cNvSpPr txBox="1"/>
          <p:nvPr/>
        </p:nvSpPr>
        <p:spPr>
          <a:xfrm>
            <a:off x="2987838" y="708925"/>
            <a:ext cx="5726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4000" dirty="0">
                <a:solidFill>
                  <a:srgbClr val="DB210E"/>
                </a:solidFill>
              </a:rPr>
              <a:t>FINANCIAL ANALYSIS</a:t>
            </a: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9CA09946-7B07-D591-B907-C945EC33D614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3A4180DF-4B47-5DF7-04D3-8FC6465D3017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C100E92F-2DD3-74AB-0222-2D81B43F9BA0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3697B553-6F9B-8E21-147A-56F4B087F5B6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B4AF8164-074F-69DC-AEA4-980DC063C20C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CCD54D89-192E-2E60-6EB5-8D9097D42E05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DDDCA59A-0E98-FAB0-F757-C41A2B4EF93E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68F62AB6-123C-64A1-7CA6-7845F0581D14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7E1F9C21-C44F-A0CE-ED00-EA9DF61917F8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3" name="Freeform: Shape 252">
            <a:extLst>
              <a:ext uri="{FF2B5EF4-FFF2-40B4-BE49-F238E27FC236}">
                <a16:creationId xmlns:a16="http://schemas.microsoft.com/office/drawing/2014/main" id="{F24D055A-5D4C-9956-09B7-6430FB0CA9F2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5A35D68B-4C74-0AF2-52E2-5E7F220903DE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5CE264D1-868F-17C3-EE03-7F5C07C29562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DFD0D21B-5922-3467-B975-056FF5714C58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B6A42AE2-18B0-C199-229E-79E0A28A5D16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B082E8EA-536B-976D-F394-E4C2C4871C4E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8" name="Freeform: Shape 267">
            <a:extLst>
              <a:ext uri="{FF2B5EF4-FFF2-40B4-BE49-F238E27FC236}">
                <a16:creationId xmlns:a16="http://schemas.microsoft.com/office/drawing/2014/main" id="{82073DA4-8B36-0B22-6C31-F11C1224141D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0" name="Freeform: Shape 269">
            <a:extLst>
              <a:ext uri="{FF2B5EF4-FFF2-40B4-BE49-F238E27FC236}">
                <a16:creationId xmlns:a16="http://schemas.microsoft.com/office/drawing/2014/main" id="{7772B852-BA57-ACDB-7BB3-6E3A9F7CE0C6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3" name="Freeform: Shape 272">
            <a:extLst>
              <a:ext uri="{FF2B5EF4-FFF2-40B4-BE49-F238E27FC236}">
                <a16:creationId xmlns:a16="http://schemas.microsoft.com/office/drawing/2014/main" id="{DB49DAB5-C6B5-C558-6B73-BE32016F5F12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1F575EAB-7705-52B7-B086-67DD785EB9B6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7F40654D-DAEA-48AD-98BD-8802773C05F4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85662AEC-1170-26DC-3204-956475B5D938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8A40609F-3F69-9DE8-53BD-D05BB51874F2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6D3F0E3A-2F83-0F62-0A73-1160B9A44C20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FA4C4759-9F8C-363B-93BA-451C3AE606D5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B459A41D-BE7C-44A7-0123-1D80935D38FE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F2DE81B8-7DA8-E46A-C0E8-A1547C4E8A19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5FA516C0-AE68-2DA5-1CB9-BDD4875F345E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DCDEEEF8-918D-A65A-D271-61010191F88E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CFAAE7D5-AB20-BC34-7481-61D0B91B31AE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3D7BB8C6-0F87-5FB0-0407-3B9F62C4D004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00AB0D67-08FD-0D14-C585-1D4DAEA4E9B9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1" name="Freeform: Shape 350">
            <a:extLst>
              <a:ext uri="{FF2B5EF4-FFF2-40B4-BE49-F238E27FC236}">
                <a16:creationId xmlns:a16="http://schemas.microsoft.com/office/drawing/2014/main" id="{418728EF-5DAD-5E25-3B9F-58BB76B6250E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8389C141-5F87-D010-B45C-0688521C14A4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61D33C81-3204-F2BF-02CC-48D9009C852B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3FD1A1D5-B725-064A-8B40-823B7A5A6152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02C23BB9-5A7A-9C07-A8FC-119595D02FB6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4" name="Freeform: Shape 363">
            <a:extLst>
              <a:ext uri="{FF2B5EF4-FFF2-40B4-BE49-F238E27FC236}">
                <a16:creationId xmlns:a16="http://schemas.microsoft.com/office/drawing/2014/main" id="{66DE718A-AFD5-F040-5A90-624A25F161DB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BAECAB26-8163-A92E-890D-BC27E9428080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B138E6BE-F339-DA84-4EB6-493ED3AEA243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2F57BE5E-4108-BD3C-7A06-9D76E441B3C0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ABBD4638-29C0-D639-2D3D-78EA0F347A56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6F1218E0-B240-9C00-6B55-C0AE14E1FBBD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14" name="Group 1013">
            <a:extLst>
              <a:ext uri="{FF2B5EF4-FFF2-40B4-BE49-F238E27FC236}">
                <a16:creationId xmlns:a16="http://schemas.microsoft.com/office/drawing/2014/main" id="{09196370-F790-6C1F-F49A-D135178E0C4E}"/>
              </a:ext>
            </a:extLst>
          </p:cNvPr>
          <p:cNvGrpSpPr/>
          <p:nvPr/>
        </p:nvGrpSpPr>
        <p:grpSpPr>
          <a:xfrm>
            <a:off x="11790747" y="0"/>
            <a:ext cx="401253" cy="401662"/>
            <a:chOff x="11790747" y="0"/>
            <a:chExt cx="401253" cy="401662"/>
          </a:xfrm>
        </p:grpSpPr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A8AA0BC9-B1CA-E53E-1DE3-A6FE1131CF5E}"/>
                </a:ext>
              </a:extLst>
            </p:cNvPr>
            <p:cNvSpPr/>
            <p:nvPr/>
          </p:nvSpPr>
          <p:spPr>
            <a:xfrm>
              <a:off x="11790747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CB3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550DB80C-C2E9-B452-9210-6B75318C9187}"/>
                </a:ext>
              </a:extLst>
            </p:cNvPr>
            <p:cNvSpPr/>
            <p:nvPr/>
          </p:nvSpPr>
          <p:spPr>
            <a:xfrm>
              <a:off x="11889389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70ED9CB-07A0-E763-B03F-E27DA1A94F55}"/>
                </a:ext>
              </a:extLst>
            </p:cNvPr>
            <p:cNvSpPr/>
            <p:nvPr/>
          </p:nvSpPr>
          <p:spPr>
            <a:xfrm>
              <a:off x="11862103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FFDC48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7918648C-57D7-D580-37D4-EC79C161CD25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F7EA3311-A0D2-853F-F579-BD2E51EC1EBC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98B624BD-4E7C-FCC9-D522-5F18AA7590C2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1FF6A4E7-4267-261D-9698-FD79B4D8AD1A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98B2DF97-413C-390C-2B06-25264746C5A4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6125A4B7-E053-AFD2-F353-2EC3DB5E93F7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C3E3E310-D09B-4D28-D146-D49F35E49360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2" name="Freeform: Shape 901">
            <a:extLst>
              <a:ext uri="{FF2B5EF4-FFF2-40B4-BE49-F238E27FC236}">
                <a16:creationId xmlns:a16="http://schemas.microsoft.com/office/drawing/2014/main" id="{11A18FEB-659B-484D-BBFF-2195FA7C6036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3" name="Freeform: Shape 902">
            <a:extLst>
              <a:ext uri="{FF2B5EF4-FFF2-40B4-BE49-F238E27FC236}">
                <a16:creationId xmlns:a16="http://schemas.microsoft.com/office/drawing/2014/main" id="{46BE0217-2443-129F-EF18-8724082B8DDC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4" name="Freeform: Shape 903">
            <a:extLst>
              <a:ext uri="{FF2B5EF4-FFF2-40B4-BE49-F238E27FC236}">
                <a16:creationId xmlns:a16="http://schemas.microsoft.com/office/drawing/2014/main" id="{3883DD29-93C0-2233-051F-DD5A24E0B0FA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5" name="Freeform: Shape 904">
            <a:extLst>
              <a:ext uri="{FF2B5EF4-FFF2-40B4-BE49-F238E27FC236}">
                <a16:creationId xmlns:a16="http://schemas.microsoft.com/office/drawing/2014/main" id="{7046DB04-5B83-EB07-7915-CE7B812C5DA3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6" name="Freeform: Shape 905">
            <a:extLst>
              <a:ext uri="{FF2B5EF4-FFF2-40B4-BE49-F238E27FC236}">
                <a16:creationId xmlns:a16="http://schemas.microsoft.com/office/drawing/2014/main" id="{BC323C87-B397-CD13-EB0B-967DA56BAE1F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3" name="Freeform: Shape 922">
            <a:extLst>
              <a:ext uri="{FF2B5EF4-FFF2-40B4-BE49-F238E27FC236}">
                <a16:creationId xmlns:a16="http://schemas.microsoft.com/office/drawing/2014/main" id="{EF316F45-8CFB-BF95-0A69-E6C034202776}"/>
              </a:ext>
            </a:extLst>
          </p:cNvPr>
          <p:cNvSpPr/>
          <p:nvPr/>
        </p:nvSpPr>
        <p:spPr>
          <a:xfrm>
            <a:off x="1019743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4" name="Freeform: Shape 923">
            <a:extLst>
              <a:ext uri="{FF2B5EF4-FFF2-40B4-BE49-F238E27FC236}">
                <a16:creationId xmlns:a16="http://schemas.microsoft.com/office/drawing/2014/main" id="{34E52B84-1DD4-ABB2-5421-7D029494B29D}"/>
              </a:ext>
            </a:extLst>
          </p:cNvPr>
          <p:cNvSpPr/>
          <p:nvPr/>
        </p:nvSpPr>
        <p:spPr>
          <a:xfrm>
            <a:off x="1029607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5" name="Freeform: Shape 924">
            <a:extLst>
              <a:ext uri="{FF2B5EF4-FFF2-40B4-BE49-F238E27FC236}">
                <a16:creationId xmlns:a16="http://schemas.microsoft.com/office/drawing/2014/main" id="{7BDFE0D3-6CD0-3F3E-6192-F37495F793EE}"/>
              </a:ext>
            </a:extLst>
          </p:cNvPr>
          <p:cNvSpPr/>
          <p:nvPr/>
        </p:nvSpPr>
        <p:spPr>
          <a:xfrm>
            <a:off x="1026879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C6C8DBFB-DBCE-FBA3-DB63-04C2D9377E90}"/>
              </a:ext>
            </a:extLst>
          </p:cNvPr>
          <p:cNvGrpSpPr/>
          <p:nvPr/>
        </p:nvGrpSpPr>
        <p:grpSpPr>
          <a:xfrm>
            <a:off x="9796181" y="0"/>
            <a:ext cx="401253" cy="401662"/>
            <a:chOff x="9770781" y="0"/>
            <a:chExt cx="401253" cy="401662"/>
          </a:xfrm>
        </p:grpSpPr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FFE78DC5-C970-9FCA-FB34-11652DCDA90D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6609FFBE-FA21-8C9E-9AD7-86896308F505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06BC98B0-865D-9591-E2F0-698E654A97EE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3" name="Freeform: Shape 962">
            <a:extLst>
              <a:ext uri="{FF2B5EF4-FFF2-40B4-BE49-F238E27FC236}">
                <a16:creationId xmlns:a16="http://schemas.microsoft.com/office/drawing/2014/main" id="{CBCE8CF5-85FC-109F-238C-3E7847A4833B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64" name="Freeform: Shape 963">
            <a:extLst>
              <a:ext uri="{FF2B5EF4-FFF2-40B4-BE49-F238E27FC236}">
                <a16:creationId xmlns:a16="http://schemas.microsoft.com/office/drawing/2014/main" id="{B9E4F973-BC0B-982C-5066-9BFCC4F8966D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5" name="Freeform: Shape 964">
            <a:extLst>
              <a:ext uri="{FF2B5EF4-FFF2-40B4-BE49-F238E27FC236}">
                <a16:creationId xmlns:a16="http://schemas.microsoft.com/office/drawing/2014/main" id="{86D05F3A-9647-4055-1A0B-A7951443F7E6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6" name="Freeform: Shape 965">
            <a:extLst>
              <a:ext uri="{FF2B5EF4-FFF2-40B4-BE49-F238E27FC236}">
                <a16:creationId xmlns:a16="http://schemas.microsoft.com/office/drawing/2014/main" id="{29F462A8-1FDE-C55A-7843-914F30252BD3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7" name="Freeform: Shape 966">
            <a:extLst>
              <a:ext uri="{FF2B5EF4-FFF2-40B4-BE49-F238E27FC236}">
                <a16:creationId xmlns:a16="http://schemas.microsoft.com/office/drawing/2014/main" id="{B6B6D192-CB51-9070-ED25-1C53EE6122A4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8" name="Freeform: Shape 967">
            <a:extLst>
              <a:ext uri="{FF2B5EF4-FFF2-40B4-BE49-F238E27FC236}">
                <a16:creationId xmlns:a16="http://schemas.microsoft.com/office/drawing/2014/main" id="{B505ED97-400C-C4FB-54C2-BCF0CFF9DDA4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5" name="Freeform: Shape 974">
            <a:extLst>
              <a:ext uri="{FF2B5EF4-FFF2-40B4-BE49-F238E27FC236}">
                <a16:creationId xmlns:a16="http://schemas.microsoft.com/office/drawing/2014/main" id="{7EDF9474-AFE4-BCEC-5487-F989F1AA6ED9}"/>
              </a:ext>
            </a:extLst>
          </p:cNvPr>
          <p:cNvSpPr/>
          <p:nvPr/>
        </p:nvSpPr>
        <p:spPr>
          <a:xfrm>
            <a:off x="859663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6" name="Freeform: Shape 975">
            <a:extLst>
              <a:ext uri="{FF2B5EF4-FFF2-40B4-BE49-F238E27FC236}">
                <a16:creationId xmlns:a16="http://schemas.microsoft.com/office/drawing/2014/main" id="{0BED27E2-A8FD-E8B1-75D0-38BDC11C7779}"/>
              </a:ext>
            </a:extLst>
          </p:cNvPr>
          <p:cNvSpPr/>
          <p:nvPr/>
        </p:nvSpPr>
        <p:spPr>
          <a:xfrm>
            <a:off x="869541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7" name="Freeform: Shape 976">
            <a:extLst>
              <a:ext uri="{FF2B5EF4-FFF2-40B4-BE49-F238E27FC236}">
                <a16:creationId xmlns:a16="http://schemas.microsoft.com/office/drawing/2014/main" id="{8398AA58-2715-06D5-BC97-79138F7A8D0B}"/>
              </a:ext>
            </a:extLst>
          </p:cNvPr>
          <p:cNvSpPr/>
          <p:nvPr/>
        </p:nvSpPr>
        <p:spPr>
          <a:xfrm>
            <a:off x="866812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8" name="Freeform: Shape 977">
            <a:extLst>
              <a:ext uri="{FF2B5EF4-FFF2-40B4-BE49-F238E27FC236}">
                <a16:creationId xmlns:a16="http://schemas.microsoft.com/office/drawing/2014/main" id="{9237B4C0-9AF8-6086-E95C-1146D913D628}"/>
              </a:ext>
            </a:extLst>
          </p:cNvPr>
          <p:cNvSpPr/>
          <p:nvPr/>
        </p:nvSpPr>
        <p:spPr>
          <a:xfrm>
            <a:off x="819537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CF4AB1B7-641C-7CF0-FEFA-AD782646B888}"/>
              </a:ext>
            </a:extLst>
          </p:cNvPr>
          <p:cNvSpPr/>
          <p:nvPr/>
        </p:nvSpPr>
        <p:spPr>
          <a:xfrm>
            <a:off x="829402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F885561A-E6AB-3F56-4A40-DD1A5795D3E5}"/>
              </a:ext>
            </a:extLst>
          </p:cNvPr>
          <p:cNvSpPr/>
          <p:nvPr/>
        </p:nvSpPr>
        <p:spPr>
          <a:xfrm>
            <a:off x="826673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04" name="Group 1003">
            <a:extLst>
              <a:ext uri="{FF2B5EF4-FFF2-40B4-BE49-F238E27FC236}">
                <a16:creationId xmlns:a16="http://schemas.microsoft.com/office/drawing/2014/main" id="{2DE62279-6468-CE98-F2B1-7E172C7BE01B}"/>
              </a:ext>
            </a:extLst>
          </p:cNvPr>
          <p:cNvGrpSpPr/>
          <p:nvPr/>
        </p:nvGrpSpPr>
        <p:grpSpPr>
          <a:xfrm>
            <a:off x="7794126" y="0"/>
            <a:ext cx="401253" cy="401662"/>
            <a:chOff x="7794126" y="0"/>
            <a:chExt cx="401253" cy="401662"/>
          </a:xfrm>
        </p:grpSpPr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FDE23B38-115E-6E7D-557F-FB94B2DF2A13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1AFDB0F-5520-3AD0-B7DE-7236E19B4511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4AAAD57A-0266-C197-B3B5-8F743EF30699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37AF4945-9FD2-EEAE-F6D1-671E5AEA0456}"/>
              </a:ext>
            </a:extLst>
          </p:cNvPr>
          <p:cNvSpPr/>
          <p:nvPr/>
        </p:nvSpPr>
        <p:spPr>
          <a:xfrm>
            <a:off x="899788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745DDE5D-DB17-9301-36D5-4380B2969CC8}"/>
              </a:ext>
            </a:extLst>
          </p:cNvPr>
          <p:cNvSpPr/>
          <p:nvPr/>
        </p:nvSpPr>
        <p:spPr>
          <a:xfrm>
            <a:off x="909666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37850A66-722C-45D0-B33E-E7687D9BD3AF}"/>
              </a:ext>
            </a:extLst>
          </p:cNvPr>
          <p:cNvSpPr/>
          <p:nvPr/>
        </p:nvSpPr>
        <p:spPr>
          <a:xfrm>
            <a:off x="906937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09" name="Group 1008">
            <a:extLst>
              <a:ext uri="{FF2B5EF4-FFF2-40B4-BE49-F238E27FC236}">
                <a16:creationId xmlns:a16="http://schemas.microsoft.com/office/drawing/2014/main" id="{000028CB-68AE-AE0E-6650-BBC73B1F98CC}"/>
              </a:ext>
            </a:extLst>
          </p:cNvPr>
          <p:cNvGrpSpPr/>
          <p:nvPr/>
        </p:nvGrpSpPr>
        <p:grpSpPr>
          <a:xfrm>
            <a:off x="9399275" y="0"/>
            <a:ext cx="401253" cy="401662"/>
            <a:chOff x="9399275" y="0"/>
            <a:chExt cx="401253" cy="401662"/>
          </a:xfrm>
        </p:grpSpPr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C774B3A8-F6C3-996B-FAC5-FCA4BD08B8B5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01EB558-FDE1-DC65-53A2-59B6F93EBF4A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EC47F373-64CE-BB78-43C2-2364297F5A65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995" name="Group 994">
            <a:extLst>
              <a:ext uri="{FF2B5EF4-FFF2-40B4-BE49-F238E27FC236}">
                <a16:creationId xmlns:a16="http://schemas.microsoft.com/office/drawing/2014/main" id="{EECA8FCF-028C-A2EE-5CAF-B623E8DAF87E}"/>
              </a:ext>
            </a:extLst>
          </p:cNvPr>
          <p:cNvGrpSpPr/>
          <p:nvPr/>
        </p:nvGrpSpPr>
        <p:grpSpPr>
          <a:xfrm>
            <a:off x="2407654" y="5848119"/>
            <a:ext cx="460137" cy="460606"/>
            <a:chOff x="-1" y="3206751"/>
            <a:chExt cx="401253" cy="401662"/>
          </a:xfrm>
        </p:grpSpPr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861161FE-300F-9F5B-28A7-5179EF67F7C9}"/>
                </a:ext>
              </a:extLst>
            </p:cNvPr>
            <p:cNvSpPr/>
            <p:nvPr/>
          </p:nvSpPr>
          <p:spPr>
            <a:xfrm>
              <a:off x="-1" y="32067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80B05061-1D36-40C3-C0AB-03C455F7EC8C}"/>
                </a:ext>
              </a:extLst>
            </p:cNvPr>
            <p:cNvSpPr/>
            <p:nvPr/>
          </p:nvSpPr>
          <p:spPr>
            <a:xfrm>
              <a:off x="98777" y="3304301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BA689F23-EEB5-D55C-4154-EDA42DC1FE0F}"/>
                </a:ext>
              </a:extLst>
            </p:cNvPr>
            <p:cNvSpPr/>
            <p:nvPr/>
          </p:nvSpPr>
          <p:spPr>
            <a:xfrm>
              <a:off x="71490" y="3277015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00" name="Group 999">
            <a:extLst>
              <a:ext uri="{FF2B5EF4-FFF2-40B4-BE49-F238E27FC236}">
                <a16:creationId xmlns:a16="http://schemas.microsoft.com/office/drawing/2014/main" id="{7A77BC3D-ECF2-046A-8B9E-09BD159F2B43}"/>
              </a:ext>
            </a:extLst>
          </p:cNvPr>
          <p:cNvGrpSpPr/>
          <p:nvPr/>
        </p:nvGrpSpPr>
        <p:grpSpPr>
          <a:xfrm>
            <a:off x="2867791" y="5848119"/>
            <a:ext cx="460137" cy="460606"/>
            <a:chOff x="-1" y="2805088"/>
            <a:chExt cx="401253" cy="401662"/>
          </a:xfrm>
        </p:grpSpPr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2D90407A-57B3-FC1D-44AB-6AC8B5F8EDFD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2E6AF08F-92B3-CEA0-8E52-F7302C036B92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6748A15E-61F1-2CF1-DCAA-7AE40A0D49D0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05" name="Group 1004">
            <a:extLst>
              <a:ext uri="{FF2B5EF4-FFF2-40B4-BE49-F238E27FC236}">
                <a16:creationId xmlns:a16="http://schemas.microsoft.com/office/drawing/2014/main" id="{3C882012-2329-6908-61DF-78FFE2A0B807}"/>
              </a:ext>
            </a:extLst>
          </p:cNvPr>
          <p:cNvGrpSpPr/>
          <p:nvPr/>
        </p:nvGrpSpPr>
        <p:grpSpPr>
          <a:xfrm>
            <a:off x="3327929" y="5845040"/>
            <a:ext cx="460137" cy="460606"/>
            <a:chOff x="7794126" y="0"/>
            <a:chExt cx="401253" cy="401662"/>
          </a:xfrm>
        </p:grpSpPr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FAA54619-2478-C784-515C-4B33AD03507D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B113ED0D-0FA8-2240-489C-0DF157B6C945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4FA155E3-00E5-5536-ACB0-1C06E28179B7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10" name="Group 1009">
            <a:extLst>
              <a:ext uri="{FF2B5EF4-FFF2-40B4-BE49-F238E27FC236}">
                <a16:creationId xmlns:a16="http://schemas.microsoft.com/office/drawing/2014/main" id="{51DB7CDB-74DA-EF35-F521-8EBD7D7E719F}"/>
              </a:ext>
            </a:extLst>
          </p:cNvPr>
          <p:cNvGrpSpPr/>
          <p:nvPr/>
        </p:nvGrpSpPr>
        <p:grpSpPr>
          <a:xfrm>
            <a:off x="3788066" y="5845040"/>
            <a:ext cx="460137" cy="460606"/>
            <a:chOff x="9399275" y="0"/>
            <a:chExt cx="401253" cy="401662"/>
          </a:xfrm>
        </p:grpSpPr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C7687285-A4D6-B2C0-1F48-7FC16706D4A4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06D7FA2-BD45-E34F-6370-357043B7AD48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29362D38-7DFA-F9CE-D9CC-33A0D088557F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19" name="Group 1018">
            <a:extLst>
              <a:ext uri="{FF2B5EF4-FFF2-40B4-BE49-F238E27FC236}">
                <a16:creationId xmlns:a16="http://schemas.microsoft.com/office/drawing/2014/main" id="{3C789E29-A4C0-83BC-F832-FE70F2EBA2C5}"/>
              </a:ext>
            </a:extLst>
          </p:cNvPr>
          <p:cNvGrpSpPr/>
          <p:nvPr/>
        </p:nvGrpSpPr>
        <p:grpSpPr>
          <a:xfrm>
            <a:off x="2407654" y="5393431"/>
            <a:ext cx="460137" cy="460606"/>
            <a:chOff x="-1" y="3206751"/>
            <a:chExt cx="401253" cy="401662"/>
          </a:xfrm>
        </p:grpSpPr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956E8B2A-0CF6-1EEF-EBEF-99DEE4941770}"/>
                </a:ext>
              </a:extLst>
            </p:cNvPr>
            <p:cNvSpPr/>
            <p:nvPr/>
          </p:nvSpPr>
          <p:spPr>
            <a:xfrm>
              <a:off x="-1" y="32067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B5390364-60F9-7890-C647-407F0699D514}"/>
                </a:ext>
              </a:extLst>
            </p:cNvPr>
            <p:cNvSpPr/>
            <p:nvPr/>
          </p:nvSpPr>
          <p:spPr>
            <a:xfrm>
              <a:off x="98777" y="3304301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1278A515-59F0-6A00-A78F-7DACD75FB0B7}"/>
                </a:ext>
              </a:extLst>
            </p:cNvPr>
            <p:cNvSpPr/>
            <p:nvPr/>
          </p:nvSpPr>
          <p:spPr>
            <a:xfrm>
              <a:off x="71490" y="3277015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23" name="Group 1022">
            <a:extLst>
              <a:ext uri="{FF2B5EF4-FFF2-40B4-BE49-F238E27FC236}">
                <a16:creationId xmlns:a16="http://schemas.microsoft.com/office/drawing/2014/main" id="{DD38603A-484F-ACBF-022F-F39971A982D4}"/>
              </a:ext>
            </a:extLst>
          </p:cNvPr>
          <p:cNvGrpSpPr/>
          <p:nvPr/>
        </p:nvGrpSpPr>
        <p:grpSpPr>
          <a:xfrm>
            <a:off x="2407654" y="4938740"/>
            <a:ext cx="460137" cy="460606"/>
            <a:chOff x="-1" y="3206751"/>
            <a:chExt cx="401253" cy="401662"/>
          </a:xfrm>
        </p:grpSpPr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A93066D9-C0CA-75F6-3318-79594711ACF1}"/>
                </a:ext>
              </a:extLst>
            </p:cNvPr>
            <p:cNvSpPr/>
            <p:nvPr/>
          </p:nvSpPr>
          <p:spPr>
            <a:xfrm>
              <a:off x="-1" y="32067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29EC4DBE-1A20-D342-274B-F85FDAAB4898}"/>
                </a:ext>
              </a:extLst>
            </p:cNvPr>
            <p:cNvSpPr/>
            <p:nvPr/>
          </p:nvSpPr>
          <p:spPr>
            <a:xfrm>
              <a:off x="98777" y="3304301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0C466D88-5193-EA64-DD0A-9B5107DAEC1A}"/>
                </a:ext>
              </a:extLst>
            </p:cNvPr>
            <p:cNvSpPr/>
            <p:nvPr/>
          </p:nvSpPr>
          <p:spPr>
            <a:xfrm>
              <a:off x="71490" y="3277015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23EC8013-7C33-516C-9A5A-72CBA369B26C}"/>
              </a:ext>
            </a:extLst>
          </p:cNvPr>
          <p:cNvGrpSpPr/>
          <p:nvPr/>
        </p:nvGrpSpPr>
        <p:grpSpPr>
          <a:xfrm>
            <a:off x="2407654" y="4484050"/>
            <a:ext cx="460137" cy="460606"/>
            <a:chOff x="-1" y="3206751"/>
            <a:chExt cx="401253" cy="401662"/>
          </a:xfrm>
        </p:grpSpPr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729DCF58-8815-D72B-3AC9-0CE77B14B67D}"/>
                </a:ext>
              </a:extLst>
            </p:cNvPr>
            <p:cNvSpPr/>
            <p:nvPr/>
          </p:nvSpPr>
          <p:spPr>
            <a:xfrm>
              <a:off x="-1" y="32067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7FC3CF98-1712-F1D0-F4DB-A75E362FD24D}"/>
                </a:ext>
              </a:extLst>
            </p:cNvPr>
            <p:cNvSpPr/>
            <p:nvPr/>
          </p:nvSpPr>
          <p:spPr>
            <a:xfrm>
              <a:off x="98777" y="3304301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187CAB57-E7F2-CC15-F52F-1A0187E54ED3}"/>
                </a:ext>
              </a:extLst>
            </p:cNvPr>
            <p:cNvSpPr/>
            <p:nvPr/>
          </p:nvSpPr>
          <p:spPr>
            <a:xfrm>
              <a:off x="71490" y="3277015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568739AB-D04F-1E3A-4517-375FDC7BA066}"/>
              </a:ext>
            </a:extLst>
          </p:cNvPr>
          <p:cNvGrpSpPr/>
          <p:nvPr/>
        </p:nvGrpSpPr>
        <p:grpSpPr>
          <a:xfrm>
            <a:off x="2407654" y="4029360"/>
            <a:ext cx="460137" cy="460606"/>
            <a:chOff x="-1" y="3206751"/>
            <a:chExt cx="401253" cy="401662"/>
          </a:xfrm>
        </p:grpSpPr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1348B3DD-60B0-CD60-9EBF-AC2681CEF49D}"/>
                </a:ext>
              </a:extLst>
            </p:cNvPr>
            <p:cNvSpPr/>
            <p:nvPr/>
          </p:nvSpPr>
          <p:spPr>
            <a:xfrm>
              <a:off x="-1" y="32067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A596691B-04A5-C907-A5A6-AA4F183274C4}"/>
                </a:ext>
              </a:extLst>
            </p:cNvPr>
            <p:cNvSpPr/>
            <p:nvPr/>
          </p:nvSpPr>
          <p:spPr>
            <a:xfrm>
              <a:off x="98777" y="3304301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BF1992F9-8414-B921-0D0B-63E01BB8BDB9}"/>
                </a:ext>
              </a:extLst>
            </p:cNvPr>
            <p:cNvSpPr/>
            <p:nvPr/>
          </p:nvSpPr>
          <p:spPr>
            <a:xfrm>
              <a:off x="71490" y="3277015"/>
              <a:ext cx="258406" cy="261134"/>
            </a:xfrm>
            <a:custGeom>
              <a:avLst/>
              <a:gdLst>
                <a:gd name="connsiteX0" fmla="*/ 0 w 258406"/>
                <a:gd name="connsiteY0" fmla="*/ 130568 h 261134"/>
                <a:gd name="connsiteX1" fmla="*/ 129203 w 258406"/>
                <a:gd name="connsiteY1" fmla="*/ 0 h 261134"/>
                <a:gd name="connsiteX2" fmla="*/ 258407 w 258406"/>
                <a:gd name="connsiteY2" fmla="*/ 130568 h 261134"/>
                <a:gd name="connsiteX3" fmla="*/ 129203 w 258406"/>
                <a:gd name="connsiteY3" fmla="*/ 261135 h 261134"/>
                <a:gd name="connsiteX4" fmla="*/ 0 w 258406"/>
                <a:gd name="connsiteY4" fmla="*/ 130568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55" name="Group 1054">
            <a:extLst>
              <a:ext uri="{FF2B5EF4-FFF2-40B4-BE49-F238E27FC236}">
                <a16:creationId xmlns:a16="http://schemas.microsoft.com/office/drawing/2014/main" id="{E0DC36E9-76CD-53E8-BA6C-434CD10C28C4}"/>
              </a:ext>
            </a:extLst>
          </p:cNvPr>
          <p:cNvGrpSpPr/>
          <p:nvPr/>
        </p:nvGrpSpPr>
        <p:grpSpPr>
          <a:xfrm>
            <a:off x="2867791" y="5396117"/>
            <a:ext cx="460137" cy="460606"/>
            <a:chOff x="-1" y="2805088"/>
            <a:chExt cx="401253" cy="401662"/>
          </a:xfrm>
        </p:grpSpPr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49E33D7E-DD88-464A-6244-FE6E353F5322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1A24B510-4C92-199B-AAE4-41FD105F2F6D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F0C12D60-F67E-830D-4452-387F54ED8C3C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BB59B693-06BF-FCAA-08B0-028FE0F8985D}"/>
              </a:ext>
            </a:extLst>
          </p:cNvPr>
          <p:cNvGrpSpPr/>
          <p:nvPr/>
        </p:nvGrpSpPr>
        <p:grpSpPr>
          <a:xfrm>
            <a:off x="2867791" y="4942690"/>
            <a:ext cx="460137" cy="460606"/>
            <a:chOff x="-1" y="2805088"/>
            <a:chExt cx="401253" cy="401662"/>
          </a:xfrm>
        </p:grpSpPr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3B4D30AD-459A-A662-0301-8C70390F8DD5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DAC8A799-0317-9594-19D7-538DF9D824D6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B5E6D6D3-2C17-25EA-CD7D-78753CDCAC88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63" name="Group 1062">
            <a:extLst>
              <a:ext uri="{FF2B5EF4-FFF2-40B4-BE49-F238E27FC236}">
                <a16:creationId xmlns:a16="http://schemas.microsoft.com/office/drawing/2014/main" id="{2A39800E-8AE4-2C9A-52BF-9FD3CDCAAAE1}"/>
              </a:ext>
            </a:extLst>
          </p:cNvPr>
          <p:cNvGrpSpPr/>
          <p:nvPr/>
        </p:nvGrpSpPr>
        <p:grpSpPr>
          <a:xfrm>
            <a:off x="2867791" y="4484050"/>
            <a:ext cx="460137" cy="460606"/>
            <a:chOff x="-1" y="2805088"/>
            <a:chExt cx="401253" cy="401662"/>
          </a:xfrm>
        </p:grpSpPr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14D412CE-A707-8DC7-CEA7-6E16682CA0E0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1B1C2AA5-D47F-D651-3E3B-A53FF6DD11B4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E18C3FF-0093-71C8-827B-92E5E8E30333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67" name="Group 1066">
            <a:extLst>
              <a:ext uri="{FF2B5EF4-FFF2-40B4-BE49-F238E27FC236}">
                <a16:creationId xmlns:a16="http://schemas.microsoft.com/office/drawing/2014/main" id="{CF836463-B75B-D1EC-816F-462ACD2C7D67}"/>
              </a:ext>
            </a:extLst>
          </p:cNvPr>
          <p:cNvGrpSpPr/>
          <p:nvPr/>
        </p:nvGrpSpPr>
        <p:grpSpPr>
          <a:xfrm>
            <a:off x="2867791" y="4029360"/>
            <a:ext cx="460137" cy="460606"/>
            <a:chOff x="-1" y="2805088"/>
            <a:chExt cx="401253" cy="401662"/>
          </a:xfrm>
        </p:grpSpPr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FF0CC4E7-EC59-8F53-3226-E2F899BCA935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26F30531-E2A2-85A6-AB92-7FFE20F82414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0A0353B5-C33C-6B55-67DE-6CE768DFBE03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64B33124-DC5C-6996-6EE6-AFC6EE5DB92C}"/>
              </a:ext>
            </a:extLst>
          </p:cNvPr>
          <p:cNvGrpSpPr/>
          <p:nvPr/>
        </p:nvGrpSpPr>
        <p:grpSpPr>
          <a:xfrm>
            <a:off x="2867791" y="3574669"/>
            <a:ext cx="460137" cy="460606"/>
            <a:chOff x="-1" y="2805088"/>
            <a:chExt cx="401253" cy="401662"/>
          </a:xfrm>
        </p:grpSpPr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292B0C2-9D93-AB84-25C3-2B12DBF9517C}"/>
                </a:ext>
              </a:extLst>
            </p:cNvPr>
            <p:cNvSpPr/>
            <p:nvPr/>
          </p:nvSpPr>
          <p:spPr>
            <a:xfrm>
              <a:off x="-1" y="2805088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837F672-DAE1-A70B-9325-2CA9BA1DA0D0}"/>
                </a:ext>
              </a:extLst>
            </p:cNvPr>
            <p:cNvSpPr/>
            <p:nvPr/>
          </p:nvSpPr>
          <p:spPr>
            <a:xfrm>
              <a:off x="98777" y="2902639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145442E7-AA4D-58F8-5BB4-69BAF90C5996}"/>
                </a:ext>
              </a:extLst>
            </p:cNvPr>
            <p:cNvSpPr/>
            <p:nvPr/>
          </p:nvSpPr>
          <p:spPr>
            <a:xfrm>
              <a:off x="71490" y="2875352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75" name="Group 1074">
            <a:extLst>
              <a:ext uri="{FF2B5EF4-FFF2-40B4-BE49-F238E27FC236}">
                <a16:creationId xmlns:a16="http://schemas.microsoft.com/office/drawing/2014/main" id="{0F3AAD4C-3842-0318-50F0-FF07193BAB13}"/>
              </a:ext>
            </a:extLst>
          </p:cNvPr>
          <p:cNvGrpSpPr/>
          <p:nvPr/>
        </p:nvGrpSpPr>
        <p:grpSpPr>
          <a:xfrm>
            <a:off x="3327929" y="4942690"/>
            <a:ext cx="460137" cy="460606"/>
            <a:chOff x="7794126" y="0"/>
            <a:chExt cx="401253" cy="401662"/>
          </a:xfrm>
        </p:grpSpPr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28940DFD-5109-5746-133A-D541E1349F66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B9B4C867-B0F6-BA10-A7F8-121DB8EC0701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88253F11-2D2D-F6C9-2A3F-35B2CE37504A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79" name="Group 1078">
            <a:extLst>
              <a:ext uri="{FF2B5EF4-FFF2-40B4-BE49-F238E27FC236}">
                <a16:creationId xmlns:a16="http://schemas.microsoft.com/office/drawing/2014/main" id="{136AAFAB-779B-2C1E-D602-F3DB470CB5C7}"/>
              </a:ext>
            </a:extLst>
          </p:cNvPr>
          <p:cNvGrpSpPr/>
          <p:nvPr/>
        </p:nvGrpSpPr>
        <p:grpSpPr>
          <a:xfrm>
            <a:off x="3327929" y="5396117"/>
            <a:ext cx="460137" cy="460606"/>
            <a:chOff x="7794126" y="0"/>
            <a:chExt cx="401253" cy="401662"/>
          </a:xfrm>
        </p:grpSpPr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B89BE9B3-B092-7C89-9E7B-B12D3EE15DD8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D568885A-3D88-D9D6-8927-BB3D1CB87255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E77D3C15-348F-484B-06AC-208E7DDA82C1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83" name="Group 1082">
            <a:extLst>
              <a:ext uri="{FF2B5EF4-FFF2-40B4-BE49-F238E27FC236}">
                <a16:creationId xmlns:a16="http://schemas.microsoft.com/office/drawing/2014/main" id="{7B0D1130-B813-0334-F105-D9773C9659E4}"/>
              </a:ext>
            </a:extLst>
          </p:cNvPr>
          <p:cNvGrpSpPr/>
          <p:nvPr/>
        </p:nvGrpSpPr>
        <p:grpSpPr>
          <a:xfrm>
            <a:off x="3327929" y="4484050"/>
            <a:ext cx="460137" cy="460606"/>
            <a:chOff x="7794126" y="0"/>
            <a:chExt cx="401253" cy="401662"/>
          </a:xfrm>
        </p:grpSpPr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05AACE2-1A0F-EC7D-79D8-C5C3ABAF2783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34BF9216-F450-340A-83CD-DF92EB0CEAE0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EF69AC1A-B505-2645-C7DC-97CDF2C720E6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87" name="Group 1086">
            <a:extLst>
              <a:ext uri="{FF2B5EF4-FFF2-40B4-BE49-F238E27FC236}">
                <a16:creationId xmlns:a16="http://schemas.microsoft.com/office/drawing/2014/main" id="{9B02854D-59E8-728B-011B-784261E91263}"/>
              </a:ext>
            </a:extLst>
          </p:cNvPr>
          <p:cNvGrpSpPr/>
          <p:nvPr/>
        </p:nvGrpSpPr>
        <p:grpSpPr>
          <a:xfrm>
            <a:off x="3327929" y="4029360"/>
            <a:ext cx="460137" cy="460606"/>
            <a:chOff x="7794126" y="0"/>
            <a:chExt cx="401253" cy="401662"/>
          </a:xfrm>
        </p:grpSpPr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D17BCE99-E108-130E-0B4B-E1985777B300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7C1EEC8-1AAB-9E8A-0312-179782A834BF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CE5FC263-83AF-2096-9461-5C2699EFD2B1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91" name="Group 1090">
            <a:extLst>
              <a:ext uri="{FF2B5EF4-FFF2-40B4-BE49-F238E27FC236}">
                <a16:creationId xmlns:a16="http://schemas.microsoft.com/office/drawing/2014/main" id="{6BF5BD9D-EE77-47FD-1579-7095B9D5C79E}"/>
              </a:ext>
            </a:extLst>
          </p:cNvPr>
          <p:cNvGrpSpPr/>
          <p:nvPr/>
        </p:nvGrpSpPr>
        <p:grpSpPr>
          <a:xfrm>
            <a:off x="3327929" y="3576636"/>
            <a:ext cx="460137" cy="460606"/>
            <a:chOff x="7794126" y="0"/>
            <a:chExt cx="401253" cy="401662"/>
          </a:xfrm>
        </p:grpSpPr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35D3177B-7A32-9A0A-C81D-73CD4C0F6411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D1D70B51-AA13-FED7-49AF-110E0F785056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CA0E2E8-D451-5617-6CAA-2E803C9F28AA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95" name="Group 1094">
            <a:extLst>
              <a:ext uri="{FF2B5EF4-FFF2-40B4-BE49-F238E27FC236}">
                <a16:creationId xmlns:a16="http://schemas.microsoft.com/office/drawing/2014/main" id="{378E0AE8-67D8-D573-C107-EC6EF3CF331B}"/>
              </a:ext>
            </a:extLst>
          </p:cNvPr>
          <p:cNvGrpSpPr/>
          <p:nvPr/>
        </p:nvGrpSpPr>
        <p:grpSpPr>
          <a:xfrm>
            <a:off x="3327929" y="3117996"/>
            <a:ext cx="460137" cy="460606"/>
            <a:chOff x="7794126" y="0"/>
            <a:chExt cx="401253" cy="401662"/>
          </a:xfrm>
        </p:grpSpPr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8ED8DFE8-B504-8AAE-88D8-6475C274AF77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F4333D-413B-A5EA-866B-28665BFDD647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BFDAE91-A927-23B4-0549-BB4273523382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99" name="Group 1098">
            <a:extLst>
              <a:ext uri="{FF2B5EF4-FFF2-40B4-BE49-F238E27FC236}">
                <a16:creationId xmlns:a16="http://schemas.microsoft.com/office/drawing/2014/main" id="{F8364448-B427-D26A-2EAB-E88B4DE0E4E6}"/>
              </a:ext>
            </a:extLst>
          </p:cNvPr>
          <p:cNvGrpSpPr/>
          <p:nvPr/>
        </p:nvGrpSpPr>
        <p:grpSpPr>
          <a:xfrm>
            <a:off x="3327929" y="2663306"/>
            <a:ext cx="460137" cy="460606"/>
            <a:chOff x="7794126" y="0"/>
            <a:chExt cx="401253" cy="401662"/>
          </a:xfrm>
        </p:grpSpPr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50EB739D-552C-E1C5-83B8-E30B4BECD9AA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47AC4A18-907E-FAA8-CC5C-FA3C8DFBA52F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8C85DDCC-5B65-D56F-7325-35EEB04F2379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03" name="Group 1102">
            <a:extLst>
              <a:ext uri="{FF2B5EF4-FFF2-40B4-BE49-F238E27FC236}">
                <a16:creationId xmlns:a16="http://schemas.microsoft.com/office/drawing/2014/main" id="{E6EF9084-B12E-2D02-C9A9-2084E08FBA45}"/>
              </a:ext>
            </a:extLst>
          </p:cNvPr>
          <p:cNvGrpSpPr/>
          <p:nvPr/>
        </p:nvGrpSpPr>
        <p:grpSpPr>
          <a:xfrm>
            <a:off x="3788066" y="5393431"/>
            <a:ext cx="460137" cy="460606"/>
            <a:chOff x="9399275" y="0"/>
            <a:chExt cx="401253" cy="401662"/>
          </a:xfrm>
        </p:grpSpPr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84B1FE60-5A64-F695-1815-6E253A519A5D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F27B5A1D-A8D1-31A1-CCC9-0E3A4171D25C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0FAA6C5-9700-8BA6-10C0-39C8DA7376CF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07" name="Group 1106">
            <a:extLst>
              <a:ext uri="{FF2B5EF4-FFF2-40B4-BE49-F238E27FC236}">
                <a16:creationId xmlns:a16="http://schemas.microsoft.com/office/drawing/2014/main" id="{9FD88BB6-DE70-C128-94CD-FF8DBCBDF6AD}"/>
              </a:ext>
            </a:extLst>
          </p:cNvPr>
          <p:cNvGrpSpPr/>
          <p:nvPr/>
        </p:nvGrpSpPr>
        <p:grpSpPr>
          <a:xfrm>
            <a:off x="3788066" y="4938740"/>
            <a:ext cx="460137" cy="460606"/>
            <a:chOff x="9399275" y="0"/>
            <a:chExt cx="401253" cy="401662"/>
          </a:xfrm>
        </p:grpSpPr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A770256-7B7B-B8BD-746E-741A039542B4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48923F53-2C02-DCF4-4A3E-4FE4EC2E466A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282FEFCF-8E51-F42A-C313-ADCEFD8C6F41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11" name="Group 1110">
            <a:extLst>
              <a:ext uri="{FF2B5EF4-FFF2-40B4-BE49-F238E27FC236}">
                <a16:creationId xmlns:a16="http://schemas.microsoft.com/office/drawing/2014/main" id="{B3C78561-CBE1-9738-3D87-2D7EB4F30C0B}"/>
              </a:ext>
            </a:extLst>
          </p:cNvPr>
          <p:cNvGrpSpPr/>
          <p:nvPr/>
        </p:nvGrpSpPr>
        <p:grpSpPr>
          <a:xfrm>
            <a:off x="3788066" y="4484050"/>
            <a:ext cx="460137" cy="460606"/>
            <a:chOff x="9399275" y="0"/>
            <a:chExt cx="401253" cy="401662"/>
          </a:xfrm>
        </p:grpSpPr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0A04A30-BED5-5962-EB0C-0D1F24B621B1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E3E9BF-E8CF-94EE-5E60-06DCE0F11168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3B170A19-577A-A93C-C22D-C7B0264E5434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CFCFB9FB-E6A5-9C3F-516B-74671864934A}"/>
              </a:ext>
            </a:extLst>
          </p:cNvPr>
          <p:cNvGrpSpPr/>
          <p:nvPr/>
        </p:nvGrpSpPr>
        <p:grpSpPr>
          <a:xfrm>
            <a:off x="3788066" y="4029360"/>
            <a:ext cx="460137" cy="460606"/>
            <a:chOff x="9399275" y="0"/>
            <a:chExt cx="401253" cy="401662"/>
          </a:xfrm>
        </p:grpSpPr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2AC30B6F-BAFC-A2E4-C563-7146C94B472F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2DC52538-8752-B046-BD23-38023626FDEB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37FA3713-E120-70EA-AC8C-9FD5BFE550C5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19" name="Group 1118">
            <a:extLst>
              <a:ext uri="{FF2B5EF4-FFF2-40B4-BE49-F238E27FC236}">
                <a16:creationId xmlns:a16="http://schemas.microsoft.com/office/drawing/2014/main" id="{5ACF2D4C-DD1A-56D3-2EB9-93C23F06DC24}"/>
              </a:ext>
            </a:extLst>
          </p:cNvPr>
          <p:cNvGrpSpPr/>
          <p:nvPr/>
        </p:nvGrpSpPr>
        <p:grpSpPr>
          <a:xfrm>
            <a:off x="3788066" y="3574669"/>
            <a:ext cx="460137" cy="460606"/>
            <a:chOff x="9399275" y="0"/>
            <a:chExt cx="401253" cy="401662"/>
          </a:xfrm>
        </p:grpSpPr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BF2B1750-9E87-184D-C023-6445B2D15F89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D92D76DB-B8BA-8648-121E-9FB2917BF79A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C32CBEA1-F674-6514-92B0-96E718A6129A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23" name="Group 1122">
            <a:extLst>
              <a:ext uri="{FF2B5EF4-FFF2-40B4-BE49-F238E27FC236}">
                <a16:creationId xmlns:a16="http://schemas.microsoft.com/office/drawing/2014/main" id="{D5747A4F-91A5-E404-3C5F-5256BF73E0B9}"/>
              </a:ext>
            </a:extLst>
          </p:cNvPr>
          <p:cNvGrpSpPr/>
          <p:nvPr/>
        </p:nvGrpSpPr>
        <p:grpSpPr>
          <a:xfrm>
            <a:off x="3788066" y="3119979"/>
            <a:ext cx="460137" cy="460606"/>
            <a:chOff x="9399275" y="0"/>
            <a:chExt cx="401253" cy="401662"/>
          </a:xfrm>
        </p:grpSpPr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3C0ABA7B-5A59-A047-6C30-AAAA2DD131B7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4EB897F-BECB-2D5E-AEAE-C0DF77B61BD3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34C29081-F0F7-F847-4DD9-45760161E9C9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208FE49F-6808-32F2-B93A-D71D3F22D380}"/>
              </a:ext>
            </a:extLst>
          </p:cNvPr>
          <p:cNvGrpSpPr/>
          <p:nvPr/>
        </p:nvGrpSpPr>
        <p:grpSpPr>
          <a:xfrm>
            <a:off x="3788066" y="2665289"/>
            <a:ext cx="460137" cy="460606"/>
            <a:chOff x="9399275" y="0"/>
            <a:chExt cx="401253" cy="401662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432E1724-85D7-D2E4-24BB-F6182F6092AA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984AB653-EBB0-8836-94A8-BE38F4B17498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21DF76CA-7CC1-5136-BC11-8737E30E1C35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131" name="Group 1130">
            <a:extLst>
              <a:ext uri="{FF2B5EF4-FFF2-40B4-BE49-F238E27FC236}">
                <a16:creationId xmlns:a16="http://schemas.microsoft.com/office/drawing/2014/main" id="{1FC1E04E-93AF-98B9-BE8E-209DD1B71E3E}"/>
              </a:ext>
            </a:extLst>
          </p:cNvPr>
          <p:cNvGrpSpPr/>
          <p:nvPr/>
        </p:nvGrpSpPr>
        <p:grpSpPr>
          <a:xfrm>
            <a:off x="3788066" y="2210598"/>
            <a:ext cx="460137" cy="460606"/>
            <a:chOff x="9399275" y="0"/>
            <a:chExt cx="401253" cy="401662"/>
          </a:xfrm>
        </p:grpSpPr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DB40ED9-48BF-6CD6-F81C-DC4C49798C72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1D94FD10-FE0A-1F0E-C1BE-900B5C77C70F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A2E2ACBC-F929-856C-6FB9-15F6DA778142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44" name="TextBox 1143">
            <a:extLst>
              <a:ext uri="{FF2B5EF4-FFF2-40B4-BE49-F238E27FC236}">
                <a16:creationId xmlns:a16="http://schemas.microsoft.com/office/drawing/2014/main" id="{912D96A0-597C-9533-0C1D-EE5B4C8BC0F3}"/>
              </a:ext>
            </a:extLst>
          </p:cNvPr>
          <p:cNvSpPr txBox="1"/>
          <p:nvPr/>
        </p:nvSpPr>
        <p:spPr>
          <a:xfrm>
            <a:off x="2234382" y="3767994"/>
            <a:ext cx="804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20300</a:t>
            </a:r>
          </a:p>
        </p:txBody>
      </p:sp>
      <p:sp>
        <p:nvSpPr>
          <p:cNvPr id="1145" name="TextBox 1144">
            <a:extLst>
              <a:ext uri="{FF2B5EF4-FFF2-40B4-BE49-F238E27FC236}">
                <a16:creationId xmlns:a16="http://schemas.microsoft.com/office/drawing/2014/main" id="{38B082AD-4264-837A-63FE-F61DE5F5892C}"/>
              </a:ext>
            </a:extLst>
          </p:cNvPr>
          <p:cNvSpPr txBox="1"/>
          <p:nvPr/>
        </p:nvSpPr>
        <p:spPr>
          <a:xfrm>
            <a:off x="2684006" y="3290500"/>
            <a:ext cx="804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19600</a:t>
            </a:r>
          </a:p>
        </p:txBody>
      </p:sp>
      <p:sp>
        <p:nvSpPr>
          <p:cNvPr id="1146" name="TextBox 1145">
            <a:extLst>
              <a:ext uri="{FF2B5EF4-FFF2-40B4-BE49-F238E27FC236}">
                <a16:creationId xmlns:a16="http://schemas.microsoft.com/office/drawing/2014/main" id="{EDA8957B-86AB-6EA8-D230-CA8D9C996D0C}"/>
              </a:ext>
            </a:extLst>
          </p:cNvPr>
          <p:cNvSpPr txBox="1"/>
          <p:nvPr/>
        </p:nvSpPr>
        <p:spPr>
          <a:xfrm>
            <a:off x="3086240" y="2416468"/>
            <a:ext cx="9208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18800</a:t>
            </a:r>
          </a:p>
        </p:txBody>
      </p:sp>
      <p:sp>
        <p:nvSpPr>
          <p:cNvPr id="1147" name="TextBox 1146">
            <a:extLst>
              <a:ext uri="{FF2B5EF4-FFF2-40B4-BE49-F238E27FC236}">
                <a16:creationId xmlns:a16="http://schemas.microsoft.com/office/drawing/2014/main" id="{5F9EBD92-2BC8-D278-C2CB-EE191DDFC4ED}"/>
              </a:ext>
            </a:extLst>
          </p:cNvPr>
          <p:cNvSpPr txBox="1"/>
          <p:nvPr/>
        </p:nvSpPr>
        <p:spPr>
          <a:xfrm>
            <a:off x="3685665" y="1925595"/>
            <a:ext cx="708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17100</a:t>
            </a:r>
          </a:p>
        </p:txBody>
      </p:sp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EE58FE71-0EEC-60A9-7A66-1C4F258976F9}"/>
              </a:ext>
            </a:extLst>
          </p:cNvPr>
          <p:cNvGrpSpPr/>
          <p:nvPr/>
        </p:nvGrpSpPr>
        <p:grpSpPr>
          <a:xfrm>
            <a:off x="5779037" y="2986282"/>
            <a:ext cx="316963" cy="317286"/>
            <a:chOff x="9770781" y="0"/>
            <a:chExt cx="401253" cy="401662"/>
          </a:xfrm>
          <a:effectLst/>
        </p:grpSpPr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F988F4D-8FDB-0FAF-2665-172F51215784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86445375-1613-6930-D8EE-7D8018B98264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B0460512-0C4B-A6B7-874A-BF41154225DB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73" name="TextBox 1172">
            <a:extLst>
              <a:ext uri="{FF2B5EF4-FFF2-40B4-BE49-F238E27FC236}">
                <a16:creationId xmlns:a16="http://schemas.microsoft.com/office/drawing/2014/main" id="{923551F5-3062-E4DC-E577-1F4383FBD54C}"/>
              </a:ext>
            </a:extLst>
          </p:cNvPr>
          <p:cNvSpPr txBox="1"/>
          <p:nvPr/>
        </p:nvSpPr>
        <p:spPr>
          <a:xfrm>
            <a:off x="6216028" y="3115206"/>
            <a:ext cx="4932387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300"/>
              </a:lnSpc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12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size: Big, Length: long, Weight: Weight Added, Design: Narrow</a:t>
            </a:r>
          </a:p>
        </p:txBody>
      </p:sp>
      <p:sp>
        <p:nvSpPr>
          <p:cNvPr id="1174" name="TextBox 1173">
            <a:extLst>
              <a:ext uri="{FF2B5EF4-FFF2-40B4-BE49-F238E27FC236}">
                <a16:creationId xmlns:a16="http://schemas.microsoft.com/office/drawing/2014/main" id="{D4EDFD14-A236-1A5F-FC17-E95A0C3BB8F5}"/>
              </a:ext>
            </a:extLst>
          </p:cNvPr>
          <p:cNvSpPr txBox="1"/>
          <p:nvPr/>
        </p:nvSpPr>
        <p:spPr>
          <a:xfrm>
            <a:off x="6216029" y="2890028"/>
            <a:ext cx="1459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1</a:t>
            </a:r>
          </a:p>
        </p:txBody>
      </p:sp>
      <p:grpSp>
        <p:nvGrpSpPr>
          <p:cNvPr id="1157" name="Group 1156">
            <a:extLst>
              <a:ext uri="{FF2B5EF4-FFF2-40B4-BE49-F238E27FC236}">
                <a16:creationId xmlns:a16="http://schemas.microsoft.com/office/drawing/2014/main" id="{07F84001-941E-F750-BBC2-3216F55CD5EC}"/>
              </a:ext>
            </a:extLst>
          </p:cNvPr>
          <p:cNvGrpSpPr/>
          <p:nvPr/>
        </p:nvGrpSpPr>
        <p:grpSpPr>
          <a:xfrm>
            <a:off x="5779037" y="4773752"/>
            <a:ext cx="316963" cy="317286"/>
            <a:chOff x="11389494" y="4845151"/>
            <a:chExt cx="401253" cy="401662"/>
          </a:xfrm>
          <a:effectLst/>
        </p:grpSpPr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093AE795-3062-0DDF-697E-44C8FC9CAABD}"/>
                </a:ext>
              </a:extLst>
            </p:cNvPr>
            <p:cNvSpPr/>
            <p:nvPr/>
          </p:nvSpPr>
          <p:spPr>
            <a:xfrm>
              <a:off x="11389494" y="484515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93CF3D-7F8E-70D8-A897-D2CD8BBCB558}"/>
                </a:ext>
              </a:extLst>
            </p:cNvPr>
            <p:cNvSpPr/>
            <p:nvPr/>
          </p:nvSpPr>
          <p:spPr>
            <a:xfrm>
              <a:off x="11488136" y="4942702"/>
              <a:ext cx="258406" cy="261134"/>
            </a:xfrm>
            <a:custGeom>
              <a:avLst/>
              <a:gdLst>
                <a:gd name="connsiteX0" fmla="*/ 258407 w 258406"/>
                <a:gd name="connsiteY0" fmla="*/ 130567 h 261134"/>
                <a:gd name="connsiteX1" fmla="*/ 129204 w 258406"/>
                <a:gd name="connsiteY1" fmla="*/ 261135 h 261134"/>
                <a:gd name="connsiteX2" fmla="*/ 0 w 258406"/>
                <a:gd name="connsiteY2" fmla="*/ 130567 h 261134"/>
                <a:gd name="connsiteX3" fmla="*/ 129204 w 258406"/>
                <a:gd name="connsiteY3" fmla="*/ 0 h 261134"/>
                <a:gd name="connsiteX4" fmla="*/ 258407 w 258406"/>
                <a:gd name="connsiteY4" fmla="*/ 130567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258407" y="130567"/>
                  </a:moveTo>
                  <a:cubicBezTo>
                    <a:pt x="258407" y="202605"/>
                    <a:pt x="200559" y="261135"/>
                    <a:pt x="129204" y="261135"/>
                  </a:cubicBezTo>
                  <a:cubicBezTo>
                    <a:pt x="57849" y="261135"/>
                    <a:pt x="0" y="202741"/>
                    <a:pt x="0" y="130567"/>
                  </a:cubicBezTo>
                  <a:cubicBezTo>
                    <a:pt x="0" y="58530"/>
                    <a:pt x="57849" y="0"/>
                    <a:pt x="129204" y="0"/>
                  </a:cubicBezTo>
                  <a:cubicBezTo>
                    <a:pt x="200559" y="0"/>
                    <a:pt x="258407" y="58530"/>
                    <a:pt x="258407" y="130567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F8121ACC-D6FC-A17D-E0F0-F819B9963D23}"/>
                </a:ext>
              </a:extLst>
            </p:cNvPr>
            <p:cNvSpPr/>
            <p:nvPr/>
          </p:nvSpPr>
          <p:spPr>
            <a:xfrm>
              <a:off x="11460849" y="4915415"/>
              <a:ext cx="258406" cy="261134"/>
            </a:xfrm>
            <a:custGeom>
              <a:avLst/>
              <a:gdLst>
                <a:gd name="connsiteX0" fmla="*/ 258407 w 258406"/>
                <a:gd name="connsiteY0" fmla="*/ 130567 h 261134"/>
                <a:gd name="connsiteX1" fmla="*/ 129204 w 258406"/>
                <a:gd name="connsiteY1" fmla="*/ 261135 h 261134"/>
                <a:gd name="connsiteX2" fmla="*/ 0 w 258406"/>
                <a:gd name="connsiteY2" fmla="*/ 130567 h 261134"/>
                <a:gd name="connsiteX3" fmla="*/ 129204 w 258406"/>
                <a:gd name="connsiteY3" fmla="*/ 0 h 261134"/>
                <a:gd name="connsiteX4" fmla="*/ 258407 w 258406"/>
                <a:gd name="connsiteY4" fmla="*/ 130567 h 26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4">
                  <a:moveTo>
                    <a:pt x="258407" y="130567"/>
                  </a:moveTo>
                  <a:cubicBezTo>
                    <a:pt x="258407" y="202605"/>
                    <a:pt x="200559" y="261135"/>
                    <a:pt x="129204" y="261135"/>
                  </a:cubicBezTo>
                  <a:cubicBezTo>
                    <a:pt x="57849" y="261135"/>
                    <a:pt x="0" y="202741"/>
                    <a:pt x="0" y="130567"/>
                  </a:cubicBezTo>
                  <a:cubicBezTo>
                    <a:pt x="0" y="58530"/>
                    <a:pt x="57849" y="0"/>
                    <a:pt x="129204" y="0"/>
                  </a:cubicBezTo>
                  <a:cubicBezTo>
                    <a:pt x="200559" y="0"/>
                    <a:pt x="258407" y="58530"/>
                    <a:pt x="258407" y="130567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76" name="TextBox 1175">
            <a:extLst>
              <a:ext uri="{FF2B5EF4-FFF2-40B4-BE49-F238E27FC236}">
                <a16:creationId xmlns:a16="http://schemas.microsoft.com/office/drawing/2014/main" id="{D3418933-3625-8395-03CB-7AFB67052508}"/>
              </a:ext>
            </a:extLst>
          </p:cNvPr>
          <p:cNvSpPr txBox="1"/>
          <p:nvPr/>
        </p:nvSpPr>
        <p:spPr>
          <a:xfrm>
            <a:off x="6250168" y="4022262"/>
            <a:ext cx="4932387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300"/>
              </a:lnSpc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12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size: Big, Length: long, Weight: No Weight Added, Design: Narrow</a:t>
            </a:r>
          </a:p>
        </p:txBody>
      </p:sp>
      <p:sp>
        <p:nvSpPr>
          <p:cNvPr id="1177" name="TextBox 1176">
            <a:extLst>
              <a:ext uri="{FF2B5EF4-FFF2-40B4-BE49-F238E27FC236}">
                <a16:creationId xmlns:a16="http://schemas.microsoft.com/office/drawing/2014/main" id="{737C4489-BDBC-7E75-162F-17ACF6904CEA}"/>
              </a:ext>
            </a:extLst>
          </p:cNvPr>
          <p:cNvSpPr txBox="1"/>
          <p:nvPr/>
        </p:nvSpPr>
        <p:spPr>
          <a:xfrm>
            <a:off x="6250169" y="3797084"/>
            <a:ext cx="1459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2</a:t>
            </a:r>
          </a:p>
        </p:txBody>
      </p:sp>
      <p:grpSp>
        <p:nvGrpSpPr>
          <p:cNvPr id="1161" name="Group 1160">
            <a:extLst>
              <a:ext uri="{FF2B5EF4-FFF2-40B4-BE49-F238E27FC236}">
                <a16:creationId xmlns:a16="http://schemas.microsoft.com/office/drawing/2014/main" id="{B49D46F1-5C02-F80E-96F5-D68BF93678CA}"/>
              </a:ext>
            </a:extLst>
          </p:cNvPr>
          <p:cNvGrpSpPr/>
          <p:nvPr/>
        </p:nvGrpSpPr>
        <p:grpSpPr>
          <a:xfrm>
            <a:off x="5779037" y="5660856"/>
            <a:ext cx="316963" cy="317286"/>
            <a:chOff x="-1" y="6451801"/>
            <a:chExt cx="401253" cy="401662"/>
          </a:xfrm>
          <a:effectLst/>
        </p:grpSpPr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28F253CD-22FA-A031-A364-E01291235EE9}"/>
                </a:ext>
              </a:extLst>
            </p:cNvPr>
            <p:cNvSpPr/>
            <p:nvPr/>
          </p:nvSpPr>
          <p:spPr>
            <a:xfrm>
              <a:off x="-1" y="6451801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1D670126-382B-2C67-FC7C-921F3C7C7322}"/>
                </a:ext>
              </a:extLst>
            </p:cNvPr>
            <p:cNvSpPr/>
            <p:nvPr/>
          </p:nvSpPr>
          <p:spPr>
            <a:xfrm>
              <a:off x="98777" y="6549351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1F39D68F-A3CB-B66E-C268-6A0171EE55F4}"/>
                </a:ext>
              </a:extLst>
            </p:cNvPr>
            <p:cNvSpPr/>
            <p:nvPr/>
          </p:nvSpPr>
          <p:spPr>
            <a:xfrm>
              <a:off x="71490" y="6522065"/>
              <a:ext cx="258406" cy="261135"/>
            </a:xfrm>
            <a:custGeom>
              <a:avLst/>
              <a:gdLst>
                <a:gd name="connsiteX0" fmla="*/ 0 w 258406"/>
                <a:gd name="connsiteY0" fmla="*/ 130568 h 261135"/>
                <a:gd name="connsiteX1" fmla="*/ 129203 w 258406"/>
                <a:gd name="connsiteY1" fmla="*/ 0 h 261135"/>
                <a:gd name="connsiteX2" fmla="*/ 258407 w 258406"/>
                <a:gd name="connsiteY2" fmla="*/ 130568 h 261135"/>
                <a:gd name="connsiteX3" fmla="*/ 129203 w 258406"/>
                <a:gd name="connsiteY3" fmla="*/ 261135 h 261135"/>
                <a:gd name="connsiteX4" fmla="*/ 0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0" y="130568"/>
                  </a:moveTo>
                  <a:cubicBezTo>
                    <a:pt x="0" y="58530"/>
                    <a:pt x="57848" y="0"/>
                    <a:pt x="129203" y="0"/>
                  </a:cubicBezTo>
                  <a:cubicBezTo>
                    <a:pt x="200558" y="0"/>
                    <a:pt x="258407" y="58394"/>
                    <a:pt x="258407" y="130568"/>
                  </a:cubicBezTo>
                  <a:cubicBezTo>
                    <a:pt x="258407" y="202605"/>
                    <a:pt x="200558" y="261135"/>
                    <a:pt x="129203" y="261135"/>
                  </a:cubicBezTo>
                  <a:cubicBezTo>
                    <a:pt x="57848" y="261135"/>
                    <a:pt x="0" y="202605"/>
                    <a:pt x="0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79" name="TextBox 1178">
            <a:extLst>
              <a:ext uri="{FF2B5EF4-FFF2-40B4-BE49-F238E27FC236}">
                <a16:creationId xmlns:a16="http://schemas.microsoft.com/office/drawing/2014/main" id="{92BFECE9-A6B4-3BBB-77F2-CEA82CD96E1C}"/>
              </a:ext>
            </a:extLst>
          </p:cNvPr>
          <p:cNvSpPr txBox="1"/>
          <p:nvPr/>
        </p:nvSpPr>
        <p:spPr>
          <a:xfrm>
            <a:off x="6250168" y="4929318"/>
            <a:ext cx="4932387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300"/>
              </a:lnSpc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1200" dirty="0">
                <a:solidFill>
                  <a:srgbClr val="62A0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size: Big, Length: short, Weight: Weight Added, Design: Narrow</a:t>
            </a:r>
          </a:p>
        </p:txBody>
      </p:sp>
      <p:sp>
        <p:nvSpPr>
          <p:cNvPr id="1180" name="TextBox 1179">
            <a:extLst>
              <a:ext uri="{FF2B5EF4-FFF2-40B4-BE49-F238E27FC236}">
                <a16:creationId xmlns:a16="http://schemas.microsoft.com/office/drawing/2014/main" id="{D6705D34-255E-DABD-0AAA-4DBBEFF21114}"/>
              </a:ext>
            </a:extLst>
          </p:cNvPr>
          <p:cNvSpPr txBox="1"/>
          <p:nvPr/>
        </p:nvSpPr>
        <p:spPr>
          <a:xfrm>
            <a:off x="6250169" y="4704140"/>
            <a:ext cx="1459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3</a:t>
            </a:r>
          </a:p>
        </p:txBody>
      </p:sp>
      <p:grpSp>
        <p:nvGrpSpPr>
          <p:cNvPr id="1165" name="Group 1164">
            <a:extLst>
              <a:ext uri="{FF2B5EF4-FFF2-40B4-BE49-F238E27FC236}">
                <a16:creationId xmlns:a16="http://schemas.microsoft.com/office/drawing/2014/main" id="{D60BB5D7-93F7-4031-18A2-EC07EAC4F5DE}"/>
              </a:ext>
            </a:extLst>
          </p:cNvPr>
          <p:cNvGrpSpPr/>
          <p:nvPr/>
        </p:nvGrpSpPr>
        <p:grpSpPr>
          <a:xfrm>
            <a:off x="5779037" y="3872702"/>
            <a:ext cx="316963" cy="317286"/>
            <a:chOff x="11790747" y="1606650"/>
            <a:chExt cx="401253" cy="401662"/>
          </a:xfrm>
          <a:effectLst/>
        </p:grpSpPr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197F1CFA-4976-611C-EB2E-B64380E06181}"/>
                </a:ext>
              </a:extLst>
            </p:cNvPr>
            <p:cNvSpPr/>
            <p:nvPr/>
          </p:nvSpPr>
          <p:spPr>
            <a:xfrm>
              <a:off x="11790747" y="160665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2D40C914-4133-ABF3-F63D-A80DC67A7E54}"/>
                </a:ext>
              </a:extLst>
            </p:cNvPr>
            <p:cNvSpPr/>
            <p:nvPr/>
          </p:nvSpPr>
          <p:spPr>
            <a:xfrm>
              <a:off x="11889389" y="170420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CCD83C5-E997-C800-9A5D-189770429202}"/>
                </a:ext>
              </a:extLst>
            </p:cNvPr>
            <p:cNvSpPr/>
            <p:nvPr/>
          </p:nvSpPr>
          <p:spPr>
            <a:xfrm>
              <a:off x="11862103" y="167691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82" name="TextBox 1181">
            <a:extLst>
              <a:ext uri="{FF2B5EF4-FFF2-40B4-BE49-F238E27FC236}">
                <a16:creationId xmlns:a16="http://schemas.microsoft.com/office/drawing/2014/main" id="{B9E09D0E-50A4-8BA3-715A-B21E3BFDB8C1}"/>
              </a:ext>
            </a:extLst>
          </p:cNvPr>
          <p:cNvSpPr txBox="1"/>
          <p:nvPr/>
        </p:nvSpPr>
        <p:spPr>
          <a:xfrm>
            <a:off x="6250168" y="5836375"/>
            <a:ext cx="4932387" cy="427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300"/>
              </a:lnSpc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12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 size: Big, Length: Short, Weight: No Weight Added, Design: Narrow</a:t>
            </a:r>
          </a:p>
          <a:p>
            <a:r>
              <a:rPr lang="en-IN" sz="1200" b="1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best performing car with least cost. </a:t>
            </a:r>
          </a:p>
        </p:txBody>
      </p:sp>
      <p:sp>
        <p:nvSpPr>
          <p:cNvPr id="1183" name="TextBox 1182">
            <a:extLst>
              <a:ext uri="{FF2B5EF4-FFF2-40B4-BE49-F238E27FC236}">
                <a16:creationId xmlns:a16="http://schemas.microsoft.com/office/drawing/2014/main" id="{63B29929-DB8B-B7F9-4F91-5A4F6657B4AA}"/>
              </a:ext>
            </a:extLst>
          </p:cNvPr>
          <p:cNvSpPr txBox="1"/>
          <p:nvPr/>
        </p:nvSpPr>
        <p:spPr>
          <a:xfrm>
            <a:off x="6250169" y="5611197"/>
            <a:ext cx="1459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 4</a:t>
            </a:r>
          </a:p>
        </p:txBody>
      </p:sp>
      <p:sp>
        <p:nvSpPr>
          <p:cNvPr id="1189" name="Freeform: Shape 1188">
            <a:extLst>
              <a:ext uri="{FF2B5EF4-FFF2-40B4-BE49-F238E27FC236}">
                <a16:creationId xmlns:a16="http://schemas.microsoft.com/office/drawing/2014/main" id="{671E6980-792C-52C8-2E57-E61F29AA63EF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0" name="Freeform: Shape 1189">
            <a:extLst>
              <a:ext uri="{FF2B5EF4-FFF2-40B4-BE49-F238E27FC236}">
                <a16:creationId xmlns:a16="http://schemas.microsoft.com/office/drawing/2014/main" id="{BF5E1D9B-21FB-97F1-EA53-2C1544BB3A3D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1" name="Freeform: Shape 1190">
            <a:extLst>
              <a:ext uri="{FF2B5EF4-FFF2-40B4-BE49-F238E27FC236}">
                <a16:creationId xmlns:a16="http://schemas.microsoft.com/office/drawing/2014/main" id="{13842224-BCB3-7FFE-9D7C-3BC5C419C806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2" name="Freeform: Shape 1191">
            <a:extLst>
              <a:ext uri="{FF2B5EF4-FFF2-40B4-BE49-F238E27FC236}">
                <a16:creationId xmlns:a16="http://schemas.microsoft.com/office/drawing/2014/main" id="{D588A390-B320-E54A-FDCC-CEF2F2A3B47C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3" name="Freeform: Shape 1192">
            <a:extLst>
              <a:ext uri="{FF2B5EF4-FFF2-40B4-BE49-F238E27FC236}">
                <a16:creationId xmlns:a16="http://schemas.microsoft.com/office/drawing/2014/main" id="{6473B25F-FE90-BC99-4B63-9199CC16FBC0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4" name="Freeform: Shape 1193">
            <a:extLst>
              <a:ext uri="{FF2B5EF4-FFF2-40B4-BE49-F238E27FC236}">
                <a16:creationId xmlns:a16="http://schemas.microsoft.com/office/drawing/2014/main" id="{850CFFE6-D5E1-CADC-72FB-57C93EB70954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5" name="Freeform: Shape 1194">
            <a:extLst>
              <a:ext uri="{FF2B5EF4-FFF2-40B4-BE49-F238E27FC236}">
                <a16:creationId xmlns:a16="http://schemas.microsoft.com/office/drawing/2014/main" id="{AA5C2F55-E4F4-C963-DFCB-A634BDF7ABCE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6" name="Freeform: Shape 1195">
            <a:extLst>
              <a:ext uri="{FF2B5EF4-FFF2-40B4-BE49-F238E27FC236}">
                <a16:creationId xmlns:a16="http://schemas.microsoft.com/office/drawing/2014/main" id="{495CAD30-E827-D251-28E6-16EC2EAC3F12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7" name="Freeform: Shape 1196">
            <a:extLst>
              <a:ext uri="{FF2B5EF4-FFF2-40B4-BE49-F238E27FC236}">
                <a16:creationId xmlns:a16="http://schemas.microsoft.com/office/drawing/2014/main" id="{B2B37BBA-FA17-B369-46F3-2CEFB32CB308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8" name="Freeform: Shape 1197">
            <a:extLst>
              <a:ext uri="{FF2B5EF4-FFF2-40B4-BE49-F238E27FC236}">
                <a16:creationId xmlns:a16="http://schemas.microsoft.com/office/drawing/2014/main" id="{E64E1448-857B-9B5A-0A42-1A0906974694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9" name="Freeform: Shape 1198">
            <a:extLst>
              <a:ext uri="{FF2B5EF4-FFF2-40B4-BE49-F238E27FC236}">
                <a16:creationId xmlns:a16="http://schemas.microsoft.com/office/drawing/2014/main" id="{EB0F68A6-3741-B004-912E-059CEEF7DB15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0" name="Freeform: Shape 1199">
            <a:extLst>
              <a:ext uri="{FF2B5EF4-FFF2-40B4-BE49-F238E27FC236}">
                <a16:creationId xmlns:a16="http://schemas.microsoft.com/office/drawing/2014/main" id="{743439CC-B4AA-EB10-3541-4E312E69AF1D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1" name="Freeform: Shape 1200">
            <a:extLst>
              <a:ext uri="{FF2B5EF4-FFF2-40B4-BE49-F238E27FC236}">
                <a16:creationId xmlns:a16="http://schemas.microsoft.com/office/drawing/2014/main" id="{3AB38BA3-792E-E9B3-819F-F8AD698FAD98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2" name="Freeform: Shape 1201">
            <a:extLst>
              <a:ext uri="{FF2B5EF4-FFF2-40B4-BE49-F238E27FC236}">
                <a16:creationId xmlns:a16="http://schemas.microsoft.com/office/drawing/2014/main" id="{C6CCA83B-2C7C-0144-F510-E62CE38CDE18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3" name="Freeform: Shape 1202">
            <a:extLst>
              <a:ext uri="{FF2B5EF4-FFF2-40B4-BE49-F238E27FC236}">
                <a16:creationId xmlns:a16="http://schemas.microsoft.com/office/drawing/2014/main" id="{169F7ABB-637E-6FE4-BBBE-BB7FD690AEAE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4" name="Freeform: Shape 1203">
            <a:extLst>
              <a:ext uri="{FF2B5EF4-FFF2-40B4-BE49-F238E27FC236}">
                <a16:creationId xmlns:a16="http://schemas.microsoft.com/office/drawing/2014/main" id="{EF05EA2D-7DBA-7141-E7CF-A6DFA19D691E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05" name="Freeform: Shape 1204">
            <a:extLst>
              <a:ext uri="{FF2B5EF4-FFF2-40B4-BE49-F238E27FC236}">
                <a16:creationId xmlns:a16="http://schemas.microsoft.com/office/drawing/2014/main" id="{269DFB39-026C-20F0-A4C2-99646DF6CE6A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6" name="Freeform: Shape 1205">
            <a:extLst>
              <a:ext uri="{FF2B5EF4-FFF2-40B4-BE49-F238E27FC236}">
                <a16:creationId xmlns:a16="http://schemas.microsoft.com/office/drawing/2014/main" id="{F69C7492-FA70-F852-A1DA-B34BDA6A2DBD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7" name="Freeform: Shape 1206">
            <a:extLst>
              <a:ext uri="{FF2B5EF4-FFF2-40B4-BE49-F238E27FC236}">
                <a16:creationId xmlns:a16="http://schemas.microsoft.com/office/drawing/2014/main" id="{165BACC8-3F68-1549-5B58-E8BA54116B82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08" name="Freeform: Shape 1207">
            <a:extLst>
              <a:ext uri="{FF2B5EF4-FFF2-40B4-BE49-F238E27FC236}">
                <a16:creationId xmlns:a16="http://schemas.microsoft.com/office/drawing/2014/main" id="{F8F26FF3-D52B-F285-3FFD-67FE1107866F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9" name="Freeform: Shape 1208">
            <a:extLst>
              <a:ext uri="{FF2B5EF4-FFF2-40B4-BE49-F238E27FC236}">
                <a16:creationId xmlns:a16="http://schemas.microsoft.com/office/drawing/2014/main" id="{60147839-939C-8140-8B78-7559C303EBE4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0" name="Freeform: Shape 1209">
            <a:extLst>
              <a:ext uri="{FF2B5EF4-FFF2-40B4-BE49-F238E27FC236}">
                <a16:creationId xmlns:a16="http://schemas.microsoft.com/office/drawing/2014/main" id="{18CBEF64-D304-D4E7-DC80-9F41D18CE527}"/>
              </a:ext>
            </a:extLst>
          </p:cNvPr>
          <p:cNvSpPr/>
          <p:nvPr/>
        </p:nvSpPr>
        <p:spPr>
          <a:xfrm>
            <a:off x="802505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1" name="Freeform: Shape 1210">
            <a:extLst>
              <a:ext uri="{FF2B5EF4-FFF2-40B4-BE49-F238E27FC236}">
                <a16:creationId xmlns:a16="http://schemas.microsoft.com/office/drawing/2014/main" id="{C7D58BBA-6A57-D690-16EF-7DD2AAD3B2B1}"/>
              </a:ext>
            </a:extLst>
          </p:cNvPr>
          <p:cNvSpPr/>
          <p:nvPr/>
        </p:nvSpPr>
        <p:spPr>
          <a:xfrm>
            <a:off x="901283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2" name="Freeform: Shape 1211">
            <a:extLst>
              <a:ext uri="{FF2B5EF4-FFF2-40B4-BE49-F238E27FC236}">
                <a16:creationId xmlns:a16="http://schemas.microsoft.com/office/drawing/2014/main" id="{4BF8123F-A877-FC99-47D5-27A6337F6D7B}"/>
              </a:ext>
            </a:extLst>
          </p:cNvPr>
          <p:cNvSpPr/>
          <p:nvPr/>
        </p:nvSpPr>
        <p:spPr>
          <a:xfrm>
            <a:off x="873996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DEF9D-698C-5A02-FECF-DD4DBA6CB182}"/>
              </a:ext>
            </a:extLst>
          </p:cNvPr>
          <p:cNvSpPr txBox="1"/>
          <p:nvPr/>
        </p:nvSpPr>
        <p:spPr>
          <a:xfrm>
            <a:off x="5654723" y="2072027"/>
            <a:ext cx="4312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 4 models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37D71B-90D6-85BF-46CC-F4AFB52F47E6}"/>
              </a:ext>
            </a:extLst>
          </p:cNvPr>
          <p:cNvCxnSpPr/>
          <p:nvPr/>
        </p:nvCxnSpPr>
        <p:spPr>
          <a:xfrm flipV="1">
            <a:off x="2105179" y="1697651"/>
            <a:ext cx="0" cy="4580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6C4CC3-659C-EABF-BFA6-4F0045D242B4}"/>
              </a:ext>
            </a:extLst>
          </p:cNvPr>
          <p:cNvSpPr txBox="1"/>
          <p:nvPr/>
        </p:nvSpPr>
        <p:spPr>
          <a:xfrm rot="16200000">
            <a:off x="530015" y="3934969"/>
            <a:ext cx="2503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Distance traveled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2D2632-E347-05C9-7C5A-F0F3BD44951A}"/>
              </a:ext>
            </a:extLst>
          </p:cNvPr>
          <p:cNvSpPr txBox="1"/>
          <p:nvPr/>
        </p:nvSpPr>
        <p:spPr>
          <a:xfrm>
            <a:off x="1962332" y="6386075"/>
            <a:ext cx="33875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*The values above the bar chart are cost of the model in dollars</a:t>
            </a:r>
          </a:p>
        </p:txBody>
      </p:sp>
    </p:spTree>
    <p:extLst>
      <p:ext uri="{BB962C8B-B14F-4D97-AF65-F5344CB8AC3E}">
        <p14:creationId xmlns:p14="http://schemas.microsoft.com/office/powerpoint/2010/main" val="3727920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E6842D-9F7A-F8E7-017B-4C46E0137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TextBox 689">
            <a:extLst>
              <a:ext uri="{FF2B5EF4-FFF2-40B4-BE49-F238E27FC236}">
                <a16:creationId xmlns:a16="http://schemas.microsoft.com/office/drawing/2014/main" id="{CF86B12C-21B1-9985-EFEF-9FCF105843F2}"/>
              </a:ext>
            </a:extLst>
          </p:cNvPr>
          <p:cNvSpPr txBox="1"/>
          <p:nvPr/>
        </p:nvSpPr>
        <p:spPr>
          <a:xfrm>
            <a:off x="2987838" y="708925"/>
            <a:ext cx="5726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4000" dirty="0">
                <a:solidFill>
                  <a:srgbClr val="DB210E"/>
                </a:solidFill>
              </a:rPr>
              <a:t>CONCLUSION</a:t>
            </a: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417A6C52-7CAC-044E-42B5-5897253BC820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90F9884A-7CA9-EE1A-9517-B26B73DE9ED6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89EC6B0B-22C2-7689-106B-35177AAB2A61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DA189F44-55AE-5EB1-3D3A-2B1A30D72BBF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849AB0FA-248A-E14B-994A-1BD461943084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95A13037-D84A-742C-E33F-B6A98AB8904A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9C27C824-D7DB-6B59-D8E4-AD3A609AE2A1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153A749E-CD9F-45DC-D61E-3A0F1DB9F95B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F2AA3CF-3368-9007-BDB8-40C10ADF3F4D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3" name="Freeform: Shape 252">
            <a:extLst>
              <a:ext uri="{FF2B5EF4-FFF2-40B4-BE49-F238E27FC236}">
                <a16:creationId xmlns:a16="http://schemas.microsoft.com/office/drawing/2014/main" id="{A205F298-BACC-FA3C-7442-EB5EF7BFAF8B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E5B29E34-0483-EC18-0AF8-305761B8895B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BC6DF034-6632-331F-5749-DE0DADD77B42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3077ADAA-D989-EB4A-8306-B9E1BB3357F5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AA0B11D2-674F-B9F0-7734-509C62690F63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13A90300-8328-689C-1267-852AF3F3A7AE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8" name="Freeform: Shape 267">
            <a:extLst>
              <a:ext uri="{FF2B5EF4-FFF2-40B4-BE49-F238E27FC236}">
                <a16:creationId xmlns:a16="http://schemas.microsoft.com/office/drawing/2014/main" id="{CFE96068-071E-E6CC-DDD2-8A2E8539BD0F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0" name="Freeform: Shape 269">
            <a:extLst>
              <a:ext uri="{FF2B5EF4-FFF2-40B4-BE49-F238E27FC236}">
                <a16:creationId xmlns:a16="http://schemas.microsoft.com/office/drawing/2014/main" id="{BB2F0490-5373-3E05-1F83-76DDCF7EFBC7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3" name="Freeform: Shape 272">
            <a:extLst>
              <a:ext uri="{FF2B5EF4-FFF2-40B4-BE49-F238E27FC236}">
                <a16:creationId xmlns:a16="http://schemas.microsoft.com/office/drawing/2014/main" id="{31EB36D8-BEFA-547B-E27F-973137749A4B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B78BF539-51BA-C711-002C-3C53FCF15525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2E09BA59-233A-B071-6D5E-AA74531629DE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12135203-ABE0-6F37-61DA-D1120E01DD48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8909D066-F392-8114-C591-CC616BD0A936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A68E0D3A-590F-0406-AF31-FED1735C4136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CBA3FCA3-FBE7-FEEC-A29E-EB1EF199BD78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E6B2A0B0-04BD-CE21-8B94-F4928BCF1912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A9B84B08-6788-D709-431A-A4DBB46939C2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BB74B168-7335-6A1A-5998-0B15D466209F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E1A143C0-55E4-7805-924D-73505F5E2E09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7F5563B1-FD36-4D3E-65DA-782E8578F75A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D859A094-25A6-FB91-8406-77D048CB77C8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CDA22E3D-E393-D7CB-6804-9F8E9C8BC3A2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1" name="Freeform: Shape 350">
            <a:extLst>
              <a:ext uri="{FF2B5EF4-FFF2-40B4-BE49-F238E27FC236}">
                <a16:creationId xmlns:a16="http://schemas.microsoft.com/office/drawing/2014/main" id="{87D4BFAB-579F-463A-A667-F3FD8205A1A3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0E1786F3-8B04-CA65-7B88-E36D837AB802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2F2F57CB-C02F-BBF6-4F8B-348AE36AE99B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451A7700-D42E-AAD0-7CEC-9B3622C35028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EE39F7FB-0A21-5E78-5AB0-3971C98C145C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4" name="Freeform: Shape 363">
            <a:extLst>
              <a:ext uri="{FF2B5EF4-FFF2-40B4-BE49-F238E27FC236}">
                <a16:creationId xmlns:a16="http://schemas.microsoft.com/office/drawing/2014/main" id="{C1EA94F4-ADF9-D32D-610E-84A53AAA2137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B15AE265-45DD-7757-2C60-E6ACFCA072FD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9A46431B-60B0-D9FA-A5F8-E90ABAB9DEFA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E838D4A5-644C-F367-E6D0-A5560273462D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C63D4D6F-C361-7599-E06D-0FC1237A9256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3B46DFA3-2263-72B3-ED82-4FB72AFFAB24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14" name="Group 1013">
            <a:extLst>
              <a:ext uri="{FF2B5EF4-FFF2-40B4-BE49-F238E27FC236}">
                <a16:creationId xmlns:a16="http://schemas.microsoft.com/office/drawing/2014/main" id="{BA74DA76-EA77-3D2F-E315-84DC47B737A6}"/>
              </a:ext>
            </a:extLst>
          </p:cNvPr>
          <p:cNvGrpSpPr/>
          <p:nvPr/>
        </p:nvGrpSpPr>
        <p:grpSpPr>
          <a:xfrm>
            <a:off x="11790747" y="0"/>
            <a:ext cx="401253" cy="401662"/>
            <a:chOff x="11790747" y="0"/>
            <a:chExt cx="401253" cy="401662"/>
          </a:xfrm>
        </p:grpSpPr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261DEEF4-18B5-8725-1FB9-F398A5BBE67A}"/>
                </a:ext>
              </a:extLst>
            </p:cNvPr>
            <p:cNvSpPr/>
            <p:nvPr/>
          </p:nvSpPr>
          <p:spPr>
            <a:xfrm>
              <a:off x="11790747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CB3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F2DC0C3B-598C-E9D0-F757-28E9046C57F4}"/>
                </a:ext>
              </a:extLst>
            </p:cNvPr>
            <p:cNvSpPr/>
            <p:nvPr/>
          </p:nvSpPr>
          <p:spPr>
            <a:xfrm>
              <a:off x="11889389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6A9320FE-A203-0F22-2887-25B9A098EFC4}"/>
                </a:ext>
              </a:extLst>
            </p:cNvPr>
            <p:cNvSpPr/>
            <p:nvPr/>
          </p:nvSpPr>
          <p:spPr>
            <a:xfrm>
              <a:off x="11862103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FFDC48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F0C842CE-A6BF-99F5-07BE-8263F2634B11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F4EAC394-A6EF-40D0-7008-353AAF30A8BB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8014F5D4-CBB6-6853-37F9-306C62B4C33C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B602FF79-298D-6054-2250-24843CB398D9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21BBB5CB-7E08-A35D-0DE3-FCD22EF49109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F5345DE1-5A47-EC74-C182-DBCE62BFFF15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EA3BAB38-0466-44C1-E086-25D0D4C41E35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2" name="Freeform: Shape 901">
            <a:extLst>
              <a:ext uri="{FF2B5EF4-FFF2-40B4-BE49-F238E27FC236}">
                <a16:creationId xmlns:a16="http://schemas.microsoft.com/office/drawing/2014/main" id="{20B0FCAF-6182-FAD4-FA70-FEE9DB528DC5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3" name="Freeform: Shape 902">
            <a:extLst>
              <a:ext uri="{FF2B5EF4-FFF2-40B4-BE49-F238E27FC236}">
                <a16:creationId xmlns:a16="http://schemas.microsoft.com/office/drawing/2014/main" id="{7714EAD3-20DD-9704-2CA6-47052F0DCE22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4" name="Freeform: Shape 903">
            <a:extLst>
              <a:ext uri="{FF2B5EF4-FFF2-40B4-BE49-F238E27FC236}">
                <a16:creationId xmlns:a16="http://schemas.microsoft.com/office/drawing/2014/main" id="{5DC555AB-00FA-B40F-0A43-F3874C660624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5" name="Freeform: Shape 904">
            <a:extLst>
              <a:ext uri="{FF2B5EF4-FFF2-40B4-BE49-F238E27FC236}">
                <a16:creationId xmlns:a16="http://schemas.microsoft.com/office/drawing/2014/main" id="{FDEB6CB5-7244-6A92-E6A5-2E616A88EE87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6" name="Freeform: Shape 905">
            <a:extLst>
              <a:ext uri="{FF2B5EF4-FFF2-40B4-BE49-F238E27FC236}">
                <a16:creationId xmlns:a16="http://schemas.microsoft.com/office/drawing/2014/main" id="{305D3B42-9061-59F0-64A8-CF064C272545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3" name="Freeform: Shape 922">
            <a:extLst>
              <a:ext uri="{FF2B5EF4-FFF2-40B4-BE49-F238E27FC236}">
                <a16:creationId xmlns:a16="http://schemas.microsoft.com/office/drawing/2014/main" id="{9E908413-6C65-7F39-AB6E-7701617EE617}"/>
              </a:ext>
            </a:extLst>
          </p:cNvPr>
          <p:cNvSpPr/>
          <p:nvPr/>
        </p:nvSpPr>
        <p:spPr>
          <a:xfrm>
            <a:off x="1019743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4" name="Freeform: Shape 923">
            <a:extLst>
              <a:ext uri="{FF2B5EF4-FFF2-40B4-BE49-F238E27FC236}">
                <a16:creationId xmlns:a16="http://schemas.microsoft.com/office/drawing/2014/main" id="{D0D04EC6-2E0E-E7CA-C461-7023A722CA69}"/>
              </a:ext>
            </a:extLst>
          </p:cNvPr>
          <p:cNvSpPr/>
          <p:nvPr/>
        </p:nvSpPr>
        <p:spPr>
          <a:xfrm>
            <a:off x="1029607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5" name="Freeform: Shape 924">
            <a:extLst>
              <a:ext uri="{FF2B5EF4-FFF2-40B4-BE49-F238E27FC236}">
                <a16:creationId xmlns:a16="http://schemas.microsoft.com/office/drawing/2014/main" id="{1B155D9C-C68E-FC8A-37F3-09040FD0E6C5}"/>
              </a:ext>
            </a:extLst>
          </p:cNvPr>
          <p:cNvSpPr/>
          <p:nvPr/>
        </p:nvSpPr>
        <p:spPr>
          <a:xfrm>
            <a:off x="1026879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979BDADA-200C-BF9F-1192-3816FAE0E973}"/>
              </a:ext>
            </a:extLst>
          </p:cNvPr>
          <p:cNvGrpSpPr/>
          <p:nvPr/>
        </p:nvGrpSpPr>
        <p:grpSpPr>
          <a:xfrm>
            <a:off x="9796181" y="0"/>
            <a:ext cx="401253" cy="401662"/>
            <a:chOff x="9770781" y="0"/>
            <a:chExt cx="401253" cy="401662"/>
          </a:xfrm>
        </p:grpSpPr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8257D4E1-D764-6621-D9D6-A62074BEA75C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772F90ED-4375-3E1B-2A05-DE06E80D7601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A80BB152-33FA-4E56-1202-5E306E4F1B8B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3" name="Freeform: Shape 962">
            <a:extLst>
              <a:ext uri="{FF2B5EF4-FFF2-40B4-BE49-F238E27FC236}">
                <a16:creationId xmlns:a16="http://schemas.microsoft.com/office/drawing/2014/main" id="{1E58C188-02D1-B115-7F05-73AD541AC691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64" name="Freeform: Shape 963">
            <a:extLst>
              <a:ext uri="{FF2B5EF4-FFF2-40B4-BE49-F238E27FC236}">
                <a16:creationId xmlns:a16="http://schemas.microsoft.com/office/drawing/2014/main" id="{8D006DF9-922C-9CF1-29AB-2E391AA25B12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5" name="Freeform: Shape 964">
            <a:extLst>
              <a:ext uri="{FF2B5EF4-FFF2-40B4-BE49-F238E27FC236}">
                <a16:creationId xmlns:a16="http://schemas.microsoft.com/office/drawing/2014/main" id="{4506EB9E-7844-4A24-F8C9-9212B57EDD2A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6" name="Freeform: Shape 965">
            <a:extLst>
              <a:ext uri="{FF2B5EF4-FFF2-40B4-BE49-F238E27FC236}">
                <a16:creationId xmlns:a16="http://schemas.microsoft.com/office/drawing/2014/main" id="{338787B7-9F34-5D26-AF9E-45B817D72C5C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7" name="Freeform: Shape 966">
            <a:extLst>
              <a:ext uri="{FF2B5EF4-FFF2-40B4-BE49-F238E27FC236}">
                <a16:creationId xmlns:a16="http://schemas.microsoft.com/office/drawing/2014/main" id="{F7E3CC41-B1F6-5D96-BE27-D8EC5EAB3CE1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8" name="Freeform: Shape 967">
            <a:extLst>
              <a:ext uri="{FF2B5EF4-FFF2-40B4-BE49-F238E27FC236}">
                <a16:creationId xmlns:a16="http://schemas.microsoft.com/office/drawing/2014/main" id="{29E89306-EBE4-C56A-7D14-DE7A8FADC105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5" name="Freeform: Shape 974">
            <a:extLst>
              <a:ext uri="{FF2B5EF4-FFF2-40B4-BE49-F238E27FC236}">
                <a16:creationId xmlns:a16="http://schemas.microsoft.com/office/drawing/2014/main" id="{8EB66EA9-BABC-043B-8999-3D639D4B158C}"/>
              </a:ext>
            </a:extLst>
          </p:cNvPr>
          <p:cNvSpPr/>
          <p:nvPr/>
        </p:nvSpPr>
        <p:spPr>
          <a:xfrm>
            <a:off x="859663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6" name="Freeform: Shape 975">
            <a:extLst>
              <a:ext uri="{FF2B5EF4-FFF2-40B4-BE49-F238E27FC236}">
                <a16:creationId xmlns:a16="http://schemas.microsoft.com/office/drawing/2014/main" id="{AA390B50-EF8D-3A98-92F3-AB53A0FE4F4C}"/>
              </a:ext>
            </a:extLst>
          </p:cNvPr>
          <p:cNvSpPr/>
          <p:nvPr/>
        </p:nvSpPr>
        <p:spPr>
          <a:xfrm>
            <a:off x="869541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7" name="Freeform: Shape 976">
            <a:extLst>
              <a:ext uri="{FF2B5EF4-FFF2-40B4-BE49-F238E27FC236}">
                <a16:creationId xmlns:a16="http://schemas.microsoft.com/office/drawing/2014/main" id="{F3B1D1E9-5064-8EA9-E05F-03EDB6E1E882}"/>
              </a:ext>
            </a:extLst>
          </p:cNvPr>
          <p:cNvSpPr/>
          <p:nvPr/>
        </p:nvSpPr>
        <p:spPr>
          <a:xfrm>
            <a:off x="866812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8" name="Freeform: Shape 977">
            <a:extLst>
              <a:ext uri="{FF2B5EF4-FFF2-40B4-BE49-F238E27FC236}">
                <a16:creationId xmlns:a16="http://schemas.microsoft.com/office/drawing/2014/main" id="{3C4CD402-2E3D-20B1-B95D-42854D0DDAAA}"/>
              </a:ext>
            </a:extLst>
          </p:cNvPr>
          <p:cNvSpPr/>
          <p:nvPr/>
        </p:nvSpPr>
        <p:spPr>
          <a:xfrm>
            <a:off x="819537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061CCD35-EF7F-8955-743E-DBD21EFF73CE}"/>
              </a:ext>
            </a:extLst>
          </p:cNvPr>
          <p:cNvSpPr/>
          <p:nvPr/>
        </p:nvSpPr>
        <p:spPr>
          <a:xfrm>
            <a:off x="829402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407B9B83-FAE6-E87B-DE3C-A56FD2BD4B56}"/>
              </a:ext>
            </a:extLst>
          </p:cNvPr>
          <p:cNvSpPr/>
          <p:nvPr/>
        </p:nvSpPr>
        <p:spPr>
          <a:xfrm>
            <a:off x="826673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04" name="Group 1003">
            <a:extLst>
              <a:ext uri="{FF2B5EF4-FFF2-40B4-BE49-F238E27FC236}">
                <a16:creationId xmlns:a16="http://schemas.microsoft.com/office/drawing/2014/main" id="{5AD38B97-F0F3-8EDA-38B3-0B8553C5AB47}"/>
              </a:ext>
            </a:extLst>
          </p:cNvPr>
          <p:cNvGrpSpPr/>
          <p:nvPr/>
        </p:nvGrpSpPr>
        <p:grpSpPr>
          <a:xfrm>
            <a:off x="7794126" y="0"/>
            <a:ext cx="401253" cy="401662"/>
            <a:chOff x="7794126" y="0"/>
            <a:chExt cx="401253" cy="401662"/>
          </a:xfrm>
        </p:grpSpPr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CB8C45F5-5C15-0B63-DFC2-DC2C6E41ACD2}"/>
                </a:ext>
              </a:extLst>
            </p:cNvPr>
            <p:cNvSpPr/>
            <p:nvPr/>
          </p:nvSpPr>
          <p:spPr>
            <a:xfrm>
              <a:off x="7794126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518D2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879F6103-3FD4-20DB-0A96-12310C601244}"/>
                </a:ext>
              </a:extLst>
            </p:cNvPr>
            <p:cNvSpPr/>
            <p:nvPr/>
          </p:nvSpPr>
          <p:spPr>
            <a:xfrm>
              <a:off x="7892768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A00D180-5F73-E8D3-6F3F-9B54F0275657}"/>
                </a:ext>
              </a:extLst>
            </p:cNvPr>
            <p:cNvSpPr/>
            <p:nvPr/>
          </p:nvSpPr>
          <p:spPr>
            <a:xfrm>
              <a:off x="7865481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0 h 261135"/>
                <a:gd name="connsiteX2" fmla="*/ 0 w 258406"/>
                <a:gd name="connsiteY2" fmla="*/ 130568 h 261135"/>
                <a:gd name="connsiteX3" fmla="*/ 129203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62A02B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E7C3E17E-BDE4-FFF3-4BDF-D97E84CB1519}"/>
              </a:ext>
            </a:extLst>
          </p:cNvPr>
          <p:cNvSpPr/>
          <p:nvPr/>
        </p:nvSpPr>
        <p:spPr>
          <a:xfrm>
            <a:off x="899788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BEE5A631-2FB1-256E-E0B3-79E24119AF62}"/>
              </a:ext>
            </a:extLst>
          </p:cNvPr>
          <p:cNvSpPr/>
          <p:nvPr/>
        </p:nvSpPr>
        <p:spPr>
          <a:xfrm>
            <a:off x="909666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32815C07-C249-42C0-B3AA-362F9B703808}"/>
              </a:ext>
            </a:extLst>
          </p:cNvPr>
          <p:cNvSpPr/>
          <p:nvPr/>
        </p:nvSpPr>
        <p:spPr>
          <a:xfrm>
            <a:off x="906937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09" name="Group 1008">
            <a:extLst>
              <a:ext uri="{FF2B5EF4-FFF2-40B4-BE49-F238E27FC236}">
                <a16:creationId xmlns:a16="http://schemas.microsoft.com/office/drawing/2014/main" id="{D94DF7C2-B36F-4D80-23CE-BDA356A1AF4B}"/>
              </a:ext>
            </a:extLst>
          </p:cNvPr>
          <p:cNvGrpSpPr/>
          <p:nvPr/>
        </p:nvGrpSpPr>
        <p:grpSpPr>
          <a:xfrm>
            <a:off x="9399275" y="0"/>
            <a:ext cx="401253" cy="401662"/>
            <a:chOff x="9399275" y="0"/>
            <a:chExt cx="401253" cy="401662"/>
          </a:xfrm>
        </p:grpSpPr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3A289368-C09C-32C0-2B4B-432C31BF35CE}"/>
                </a:ext>
              </a:extLst>
            </p:cNvPr>
            <p:cNvSpPr/>
            <p:nvPr/>
          </p:nvSpPr>
          <p:spPr>
            <a:xfrm>
              <a:off x="9399275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EF6403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E4D74339-764F-65EB-E3EC-6FC41ACCC72E}"/>
                </a:ext>
              </a:extLst>
            </p:cNvPr>
            <p:cNvSpPr/>
            <p:nvPr/>
          </p:nvSpPr>
          <p:spPr>
            <a:xfrm>
              <a:off x="9497917" y="9755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F5D57C2-EF90-14C5-9C95-5F904B2E6158}"/>
                </a:ext>
              </a:extLst>
            </p:cNvPr>
            <p:cNvSpPr/>
            <p:nvPr/>
          </p:nvSpPr>
          <p:spPr>
            <a:xfrm>
              <a:off x="9470630" y="7026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4 w 258406"/>
                <a:gd name="connsiteY1" fmla="*/ 0 h 261135"/>
                <a:gd name="connsiteX2" fmla="*/ 0 w 258406"/>
                <a:gd name="connsiteY2" fmla="*/ 130568 h 261135"/>
                <a:gd name="connsiteX3" fmla="*/ 129204 w 258406"/>
                <a:gd name="connsiteY3" fmla="*/ 261135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58530"/>
                    <a:pt x="200559" y="0"/>
                    <a:pt x="129204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4" y="261135"/>
                  </a:cubicBezTo>
                  <a:cubicBezTo>
                    <a:pt x="200559" y="261135"/>
                    <a:pt x="258407" y="202605"/>
                    <a:pt x="258407" y="130568"/>
                  </a:cubicBezTo>
                  <a:close/>
                </a:path>
              </a:pathLst>
            </a:custGeom>
            <a:solidFill>
              <a:srgbClr val="FE6C0A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189" name="Freeform: Shape 1188">
            <a:extLst>
              <a:ext uri="{FF2B5EF4-FFF2-40B4-BE49-F238E27FC236}">
                <a16:creationId xmlns:a16="http://schemas.microsoft.com/office/drawing/2014/main" id="{0D5F76FB-ACA3-DB52-7DB5-2E1BFEF30C39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0" name="Freeform: Shape 1189">
            <a:extLst>
              <a:ext uri="{FF2B5EF4-FFF2-40B4-BE49-F238E27FC236}">
                <a16:creationId xmlns:a16="http://schemas.microsoft.com/office/drawing/2014/main" id="{7CC784C0-E232-C418-C622-27BBDFD3E00A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1" name="Freeform: Shape 1190">
            <a:extLst>
              <a:ext uri="{FF2B5EF4-FFF2-40B4-BE49-F238E27FC236}">
                <a16:creationId xmlns:a16="http://schemas.microsoft.com/office/drawing/2014/main" id="{774640C1-780E-B719-78CB-884841670101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2" name="Freeform: Shape 1191">
            <a:extLst>
              <a:ext uri="{FF2B5EF4-FFF2-40B4-BE49-F238E27FC236}">
                <a16:creationId xmlns:a16="http://schemas.microsoft.com/office/drawing/2014/main" id="{EAE4FC4D-03EE-F47F-B6C2-C32C336F6CBB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3" name="Freeform: Shape 1192">
            <a:extLst>
              <a:ext uri="{FF2B5EF4-FFF2-40B4-BE49-F238E27FC236}">
                <a16:creationId xmlns:a16="http://schemas.microsoft.com/office/drawing/2014/main" id="{AB632862-BECA-7B4D-28D9-547A5A45EE92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4" name="Freeform: Shape 1193">
            <a:extLst>
              <a:ext uri="{FF2B5EF4-FFF2-40B4-BE49-F238E27FC236}">
                <a16:creationId xmlns:a16="http://schemas.microsoft.com/office/drawing/2014/main" id="{002BD64F-73E0-CFA5-C1D2-621C29F29924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5" name="Freeform: Shape 1194">
            <a:extLst>
              <a:ext uri="{FF2B5EF4-FFF2-40B4-BE49-F238E27FC236}">
                <a16:creationId xmlns:a16="http://schemas.microsoft.com/office/drawing/2014/main" id="{8B2F1CC9-393C-C19A-663E-449827AA4CE0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6" name="Freeform: Shape 1195">
            <a:extLst>
              <a:ext uri="{FF2B5EF4-FFF2-40B4-BE49-F238E27FC236}">
                <a16:creationId xmlns:a16="http://schemas.microsoft.com/office/drawing/2014/main" id="{0ED1334B-393F-7070-9A1B-DEBDDF8AD4D9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7" name="Freeform: Shape 1196">
            <a:extLst>
              <a:ext uri="{FF2B5EF4-FFF2-40B4-BE49-F238E27FC236}">
                <a16:creationId xmlns:a16="http://schemas.microsoft.com/office/drawing/2014/main" id="{C4FACFE4-7E6A-DF11-1C76-69BB7D8D75F7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8" name="Freeform: Shape 1197">
            <a:extLst>
              <a:ext uri="{FF2B5EF4-FFF2-40B4-BE49-F238E27FC236}">
                <a16:creationId xmlns:a16="http://schemas.microsoft.com/office/drawing/2014/main" id="{E177C1B0-89D1-2403-5388-8517F6168AC3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9" name="Freeform: Shape 1198">
            <a:extLst>
              <a:ext uri="{FF2B5EF4-FFF2-40B4-BE49-F238E27FC236}">
                <a16:creationId xmlns:a16="http://schemas.microsoft.com/office/drawing/2014/main" id="{15B1B6D9-D47B-671E-A853-A5A2965EEA50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0" name="Freeform: Shape 1199">
            <a:extLst>
              <a:ext uri="{FF2B5EF4-FFF2-40B4-BE49-F238E27FC236}">
                <a16:creationId xmlns:a16="http://schemas.microsoft.com/office/drawing/2014/main" id="{129591FA-CF31-2BC1-22B3-06081C1A79E0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1" name="Freeform: Shape 1200">
            <a:extLst>
              <a:ext uri="{FF2B5EF4-FFF2-40B4-BE49-F238E27FC236}">
                <a16:creationId xmlns:a16="http://schemas.microsoft.com/office/drawing/2014/main" id="{3BD30ED1-AA29-F9F2-6D58-A1BB284D3C6F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2" name="Freeform: Shape 1201">
            <a:extLst>
              <a:ext uri="{FF2B5EF4-FFF2-40B4-BE49-F238E27FC236}">
                <a16:creationId xmlns:a16="http://schemas.microsoft.com/office/drawing/2014/main" id="{24792A5C-4015-D8A7-F3EC-418E4E4C2958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3" name="Freeform: Shape 1202">
            <a:extLst>
              <a:ext uri="{FF2B5EF4-FFF2-40B4-BE49-F238E27FC236}">
                <a16:creationId xmlns:a16="http://schemas.microsoft.com/office/drawing/2014/main" id="{9C42FFDA-A6FC-4F9D-27FC-28D2301A21D8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4" name="Freeform: Shape 1203">
            <a:extLst>
              <a:ext uri="{FF2B5EF4-FFF2-40B4-BE49-F238E27FC236}">
                <a16:creationId xmlns:a16="http://schemas.microsoft.com/office/drawing/2014/main" id="{59F40E54-74CF-E3BB-031C-FD2FC2AA8E6F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05" name="Freeform: Shape 1204">
            <a:extLst>
              <a:ext uri="{FF2B5EF4-FFF2-40B4-BE49-F238E27FC236}">
                <a16:creationId xmlns:a16="http://schemas.microsoft.com/office/drawing/2014/main" id="{2D306FCB-15EC-4593-9493-18779383D105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6" name="Freeform: Shape 1205">
            <a:extLst>
              <a:ext uri="{FF2B5EF4-FFF2-40B4-BE49-F238E27FC236}">
                <a16:creationId xmlns:a16="http://schemas.microsoft.com/office/drawing/2014/main" id="{994C60E6-226F-E416-87F4-16824EFD3233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7" name="Freeform: Shape 1206">
            <a:extLst>
              <a:ext uri="{FF2B5EF4-FFF2-40B4-BE49-F238E27FC236}">
                <a16:creationId xmlns:a16="http://schemas.microsoft.com/office/drawing/2014/main" id="{13AF6D66-FD95-B35C-E648-8A8D6F408E75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08" name="Freeform: Shape 1207">
            <a:extLst>
              <a:ext uri="{FF2B5EF4-FFF2-40B4-BE49-F238E27FC236}">
                <a16:creationId xmlns:a16="http://schemas.microsoft.com/office/drawing/2014/main" id="{6FA7F784-D98D-E731-2D56-FBB0EFAB4F25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09" name="Freeform: Shape 1208">
            <a:extLst>
              <a:ext uri="{FF2B5EF4-FFF2-40B4-BE49-F238E27FC236}">
                <a16:creationId xmlns:a16="http://schemas.microsoft.com/office/drawing/2014/main" id="{05162ED6-3AEA-42AD-B23D-59C609C63199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0" name="Freeform: Shape 1209">
            <a:extLst>
              <a:ext uri="{FF2B5EF4-FFF2-40B4-BE49-F238E27FC236}">
                <a16:creationId xmlns:a16="http://schemas.microsoft.com/office/drawing/2014/main" id="{407E5812-9F7A-65D4-F450-91F0BBEFF798}"/>
              </a:ext>
            </a:extLst>
          </p:cNvPr>
          <p:cNvSpPr/>
          <p:nvPr/>
        </p:nvSpPr>
        <p:spPr>
          <a:xfrm>
            <a:off x="802505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1" name="Freeform: Shape 1210">
            <a:extLst>
              <a:ext uri="{FF2B5EF4-FFF2-40B4-BE49-F238E27FC236}">
                <a16:creationId xmlns:a16="http://schemas.microsoft.com/office/drawing/2014/main" id="{79B18FBC-DBC7-D855-4FBA-1C59AF165613}"/>
              </a:ext>
            </a:extLst>
          </p:cNvPr>
          <p:cNvSpPr/>
          <p:nvPr/>
        </p:nvSpPr>
        <p:spPr>
          <a:xfrm>
            <a:off x="901283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2" name="Freeform: Shape 1211">
            <a:extLst>
              <a:ext uri="{FF2B5EF4-FFF2-40B4-BE49-F238E27FC236}">
                <a16:creationId xmlns:a16="http://schemas.microsoft.com/office/drawing/2014/main" id="{51746E36-DB0B-6AFB-2FF3-48291D4AEF8B}"/>
              </a:ext>
            </a:extLst>
          </p:cNvPr>
          <p:cNvSpPr/>
          <p:nvPr/>
        </p:nvSpPr>
        <p:spPr>
          <a:xfrm>
            <a:off x="873996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74A09-FB76-B682-699F-D4A925751CCF}"/>
              </a:ext>
            </a:extLst>
          </p:cNvPr>
          <p:cNvSpPr txBox="1"/>
          <p:nvPr/>
        </p:nvSpPr>
        <p:spPr>
          <a:xfrm>
            <a:off x="1703926" y="1697651"/>
            <a:ext cx="889476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optimal Lego car designed maximized distance traveled while balancing cost. Key factors like wheel type, base design significantly impacted performance.</a:t>
            </a:r>
          </a:p>
          <a:p>
            <a:pPr algn="just"/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Residual analysis validated the results, and a cost-effective design was identified.</a:t>
            </a:r>
          </a:p>
          <a:p>
            <a:pPr algn="just"/>
            <a:endParaRPr lang="en-US" sz="2000" b="1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pPr algn="just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Design Configuration </a:t>
            </a:r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Use a lightweight, low-center-of-gravity design with efficient wheels. We used a simple car design with no extra overheads for the best car.</a:t>
            </a:r>
          </a:p>
          <a:p>
            <a:pPr algn="just"/>
            <a:endParaRPr lang="en-US" sz="2000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Cost efficiency </a:t>
            </a:r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Avoid high-cost components with minimal performance gains; opt for mid-range, cost-effective options. We used blocks which cost less by substituting similar pieces which were more cost effective.</a:t>
            </a:r>
          </a:p>
          <a:p>
            <a:pPr algn="just"/>
            <a:endParaRPr lang="en-US" sz="2000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approach balanced performance and cost, ensuring a competitive, efficient design.</a:t>
            </a:r>
          </a:p>
          <a:p>
            <a:pPr algn="just"/>
            <a:endParaRPr lang="en-US" sz="2000" dirty="0">
              <a:solidFill>
                <a:srgbClr val="DB2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48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8A9E6-C25D-556F-0948-30574DE15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774" y="-38191"/>
            <a:ext cx="8722452" cy="693438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46E5B63-79DF-03EA-798E-5E3C7BE16B59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7698EE-4B0B-5051-FF43-B88202533ACB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91F695A-CBA6-C817-A204-48A3E65C7FE8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61DDCE9-A5C5-8807-8629-B01529445CAB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CCDB7D7-1C48-2A56-981A-D7E89E159C26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01D7F60-6A31-9BF1-AC90-B7B6BBB7FA45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72E11BD-1C4C-D51A-E935-C6BF30895928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9F0758B-A408-AF92-17B9-FE16C1D01DBB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5514AA9-94DB-82E9-EB27-7E7BAA220C03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CE3CFB5-688C-36C9-E8CF-2233530E6AE0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0589283-197A-2F04-545B-F2673319BCD4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E5BA3D8-205E-B6EE-18D7-1B090FC76130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9DB9E79-3059-D89D-B7C4-58FC324F1FA2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0329C33-9BC3-E941-0CC6-3C8D2552E282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5586237-20CD-74FA-F204-94F00A302143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9EC250-1DCA-98FA-8174-70F085D755B1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A12AA40-E886-DD30-37E1-2242FB8DA884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50811B4-C816-9676-F871-823849BECDA5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B8DD162-1801-CEEB-0255-0916418D3634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28A857C-E84D-571F-DF12-DD5A8FF3C18B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05D37EB5-A14D-DFFF-7CB7-D5FF76CB047D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474A71B2-1F10-49D5-AE93-AD26DF6B1EBC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C068601-33D7-2545-6C7D-26C41655097F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14C117A-95F7-EDAF-AC35-A73B9855F8DB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FC4FA69-2D95-AEFC-3BD8-4221F5F277F2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C05EA85-6B5F-6645-B65E-AD32E6DEFE26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E755EAE-6EDD-845C-22BC-304E23919CE3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7DDA426-D157-EF6C-5A6D-35B8AC8A5C30}"/>
              </a:ext>
            </a:extLst>
          </p:cNvPr>
          <p:cNvSpPr/>
          <p:nvPr/>
        </p:nvSpPr>
        <p:spPr>
          <a:xfrm>
            <a:off x="802505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CCBE942A-F1A9-AE14-6CB8-4DAF1F877260}"/>
              </a:ext>
            </a:extLst>
          </p:cNvPr>
          <p:cNvSpPr/>
          <p:nvPr/>
        </p:nvSpPr>
        <p:spPr>
          <a:xfrm>
            <a:off x="901283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903832C-408D-E200-02BC-D9C3C16E4F7C}"/>
              </a:ext>
            </a:extLst>
          </p:cNvPr>
          <p:cNvSpPr/>
          <p:nvPr/>
        </p:nvSpPr>
        <p:spPr>
          <a:xfrm>
            <a:off x="873996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F18C7DE-7530-229C-72DC-8C272FF3E466}"/>
              </a:ext>
            </a:extLst>
          </p:cNvPr>
          <p:cNvSpPr/>
          <p:nvPr/>
        </p:nvSpPr>
        <p:spPr>
          <a:xfrm>
            <a:off x="802505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E11DEEA8-0393-AAED-3E1E-123167D23193}"/>
              </a:ext>
            </a:extLst>
          </p:cNvPr>
          <p:cNvSpPr/>
          <p:nvPr/>
        </p:nvSpPr>
        <p:spPr>
          <a:xfrm>
            <a:off x="901283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8E4F2DC5-40DB-4B59-54D3-AC6E484B1113}"/>
              </a:ext>
            </a:extLst>
          </p:cNvPr>
          <p:cNvSpPr/>
          <p:nvPr/>
        </p:nvSpPr>
        <p:spPr>
          <a:xfrm>
            <a:off x="873996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B6CF5C62-3896-7943-F928-EF0AF97ADF76}"/>
              </a:ext>
            </a:extLst>
          </p:cNvPr>
          <p:cNvSpPr/>
          <p:nvPr/>
        </p:nvSpPr>
        <p:spPr>
          <a:xfrm>
            <a:off x="-1" y="44561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3C036792-7D5E-D10C-9B79-BA847245A20A}"/>
              </a:ext>
            </a:extLst>
          </p:cNvPr>
          <p:cNvSpPr/>
          <p:nvPr/>
        </p:nvSpPr>
        <p:spPr>
          <a:xfrm>
            <a:off x="98777" y="4553739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2925821-61FE-B110-AC95-9E04FDC12C5D}"/>
              </a:ext>
            </a:extLst>
          </p:cNvPr>
          <p:cNvSpPr/>
          <p:nvPr/>
        </p:nvSpPr>
        <p:spPr>
          <a:xfrm>
            <a:off x="71490" y="452645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F720C56E-6E20-C3DB-5E9E-CB4AD7CE50D9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F44408D6-59A1-03D2-DD5D-E4D7216BF67C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EE39EBCC-B56C-42A7-BCD1-A45B2FFF8E92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E8948C18-E06F-8A28-805F-B25254E9CA02}"/>
              </a:ext>
            </a:extLst>
          </p:cNvPr>
          <p:cNvSpPr/>
          <p:nvPr/>
        </p:nvSpPr>
        <p:spPr>
          <a:xfrm>
            <a:off x="401252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0F1EB9B-AE79-F035-1D23-59A125875D16}"/>
              </a:ext>
            </a:extLst>
          </p:cNvPr>
          <p:cNvSpPr/>
          <p:nvPr/>
        </p:nvSpPr>
        <p:spPr>
          <a:xfrm>
            <a:off x="500030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1911BDA3-D967-9D8B-87F6-496551C36950}"/>
              </a:ext>
            </a:extLst>
          </p:cNvPr>
          <p:cNvSpPr/>
          <p:nvPr/>
        </p:nvSpPr>
        <p:spPr>
          <a:xfrm>
            <a:off x="472743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E2D7FA14-A43E-3641-B701-477B62C11BAA}"/>
              </a:ext>
            </a:extLst>
          </p:cNvPr>
          <p:cNvSpPr/>
          <p:nvPr/>
        </p:nvSpPr>
        <p:spPr>
          <a:xfrm>
            <a:off x="-1" y="40545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9C2A2CEE-F35F-453F-8602-28708C0CD171}"/>
              </a:ext>
            </a:extLst>
          </p:cNvPr>
          <p:cNvSpPr/>
          <p:nvPr/>
        </p:nvSpPr>
        <p:spPr>
          <a:xfrm>
            <a:off x="98777" y="4152076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9B38F0D9-86B6-D2EE-C00B-728D3BEC3962}"/>
              </a:ext>
            </a:extLst>
          </p:cNvPr>
          <p:cNvSpPr/>
          <p:nvPr/>
        </p:nvSpPr>
        <p:spPr>
          <a:xfrm>
            <a:off x="71490" y="4124790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B76CB659-5105-2391-240D-D5CBD49B47C0}"/>
              </a:ext>
            </a:extLst>
          </p:cNvPr>
          <p:cNvSpPr/>
          <p:nvPr/>
        </p:nvSpPr>
        <p:spPr>
          <a:xfrm>
            <a:off x="-1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81459CDB-2EC0-934B-9C9B-F3310A1B3CB7}"/>
              </a:ext>
            </a:extLst>
          </p:cNvPr>
          <p:cNvSpPr/>
          <p:nvPr/>
        </p:nvSpPr>
        <p:spPr>
          <a:xfrm>
            <a:off x="98777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C5D5AF96-0A33-5BA1-45E7-7DD5AFE1CB51}"/>
              </a:ext>
            </a:extLst>
          </p:cNvPr>
          <p:cNvSpPr/>
          <p:nvPr/>
        </p:nvSpPr>
        <p:spPr>
          <a:xfrm>
            <a:off x="71490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B7926EE1-5CAF-9820-33EF-877F3139FCF2}"/>
              </a:ext>
            </a:extLst>
          </p:cNvPr>
          <p:cNvSpPr/>
          <p:nvPr/>
        </p:nvSpPr>
        <p:spPr>
          <a:xfrm>
            <a:off x="-1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1C930F85-7C7F-69BB-59B9-6B801CF3B82E}"/>
              </a:ext>
            </a:extLst>
          </p:cNvPr>
          <p:cNvSpPr/>
          <p:nvPr/>
        </p:nvSpPr>
        <p:spPr>
          <a:xfrm>
            <a:off x="98777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93436038-97D0-8955-E62F-C3062D99DFFF}"/>
              </a:ext>
            </a:extLst>
          </p:cNvPr>
          <p:cNvSpPr/>
          <p:nvPr/>
        </p:nvSpPr>
        <p:spPr>
          <a:xfrm>
            <a:off x="71490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14EA6C33-0A7D-2A25-9B2D-7A4906C81DB8}"/>
              </a:ext>
            </a:extLst>
          </p:cNvPr>
          <p:cNvSpPr/>
          <p:nvPr/>
        </p:nvSpPr>
        <p:spPr>
          <a:xfrm>
            <a:off x="401252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B356057B-5BC4-E529-FA47-4D1AE8C57B5D}"/>
              </a:ext>
            </a:extLst>
          </p:cNvPr>
          <p:cNvSpPr/>
          <p:nvPr/>
        </p:nvSpPr>
        <p:spPr>
          <a:xfrm>
            <a:off x="500030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B5C7A8BC-F83A-BDCC-5E3D-7D505CCAD980}"/>
              </a:ext>
            </a:extLst>
          </p:cNvPr>
          <p:cNvSpPr/>
          <p:nvPr/>
        </p:nvSpPr>
        <p:spPr>
          <a:xfrm>
            <a:off x="472743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5D02A95-3B0B-945C-59DD-E9DE80027D07}"/>
              </a:ext>
            </a:extLst>
          </p:cNvPr>
          <p:cNvSpPr/>
          <p:nvPr/>
        </p:nvSpPr>
        <p:spPr>
          <a:xfrm>
            <a:off x="401252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39D9744F-1F23-E759-9A85-0BC09E1929F5}"/>
              </a:ext>
            </a:extLst>
          </p:cNvPr>
          <p:cNvSpPr/>
          <p:nvPr/>
        </p:nvSpPr>
        <p:spPr>
          <a:xfrm>
            <a:off x="500030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E2BDFFA-ACC1-887F-C137-2A8F0463D64F}"/>
              </a:ext>
            </a:extLst>
          </p:cNvPr>
          <p:cNvSpPr/>
          <p:nvPr/>
        </p:nvSpPr>
        <p:spPr>
          <a:xfrm>
            <a:off x="472743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85964235-CC6A-EDFA-666C-48069F156353}"/>
              </a:ext>
            </a:extLst>
          </p:cNvPr>
          <p:cNvSpPr/>
          <p:nvPr/>
        </p:nvSpPr>
        <p:spPr>
          <a:xfrm>
            <a:off x="802505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C4F1504F-73A0-CDA6-2892-0D0E292C3A36}"/>
              </a:ext>
            </a:extLst>
          </p:cNvPr>
          <p:cNvSpPr/>
          <p:nvPr/>
        </p:nvSpPr>
        <p:spPr>
          <a:xfrm>
            <a:off x="901283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0F89EFA2-DE37-66F6-7D96-88AE80365735}"/>
              </a:ext>
            </a:extLst>
          </p:cNvPr>
          <p:cNvSpPr/>
          <p:nvPr/>
        </p:nvSpPr>
        <p:spPr>
          <a:xfrm>
            <a:off x="873996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AA7B04D2-694D-A5CF-73F8-BAE07C5947B6}"/>
              </a:ext>
            </a:extLst>
          </p:cNvPr>
          <p:cNvSpPr/>
          <p:nvPr/>
        </p:nvSpPr>
        <p:spPr>
          <a:xfrm>
            <a:off x="802505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A1B01CBE-CF0D-C8CC-6DB4-A47881E62710}"/>
              </a:ext>
            </a:extLst>
          </p:cNvPr>
          <p:cNvSpPr/>
          <p:nvPr/>
        </p:nvSpPr>
        <p:spPr>
          <a:xfrm>
            <a:off x="901283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34BC98F8-7681-0E7A-3677-52A5347A609B}"/>
              </a:ext>
            </a:extLst>
          </p:cNvPr>
          <p:cNvSpPr/>
          <p:nvPr/>
        </p:nvSpPr>
        <p:spPr>
          <a:xfrm>
            <a:off x="873996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FE00C826-2E9A-44CC-43F5-6B1887F1D472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07918EAD-894F-9CBC-8748-40E7BDB673FC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EFCFA66E-EF87-D9FD-4ED6-B01E537E4AF9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A8D0DDB2-B361-34DC-2B03-E5057AFDF49D}"/>
              </a:ext>
            </a:extLst>
          </p:cNvPr>
          <p:cNvSpPr/>
          <p:nvPr/>
        </p:nvSpPr>
        <p:spPr>
          <a:xfrm>
            <a:off x="-1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7C692A9E-5D4E-F1B2-B677-A7FD1E407309}"/>
              </a:ext>
            </a:extLst>
          </p:cNvPr>
          <p:cNvSpPr/>
          <p:nvPr/>
        </p:nvSpPr>
        <p:spPr>
          <a:xfrm>
            <a:off x="98777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32D2A632-7F91-4BC7-D453-79DF2EEBAED5}"/>
              </a:ext>
            </a:extLst>
          </p:cNvPr>
          <p:cNvSpPr/>
          <p:nvPr/>
        </p:nvSpPr>
        <p:spPr>
          <a:xfrm>
            <a:off x="71490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64E630FB-19E5-B0DD-1381-39F8C5088E61}"/>
              </a:ext>
            </a:extLst>
          </p:cNvPr>
          <p:cNvSpPr/>
          <p:nvPr/>
        </p:nvSpPr>
        <p:spPr>
          <a:xfrm>
            <a:off x="401252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7FFA1FD-2C92-6867-6D67-4043F35141AC}"/>
              </a:ext>
            </a:extLst>
          </p:cNvPr>
          <p:cNvSpPr/>
          <p:nvPr/>
        </p:nvSpPr>
        <p:spPr>
          <a:xfrm>
            <a:off x="500030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D64806D0-1EC2-384A-5BCF-09F8FC2E2D5E}"/>
              </a:ext>
            </a:extLst>
          </p:cNvPr>
          <p:cNvSpPr/>
          <p:nvPr/>
        </p:nvSpPr>
        <p:spPr>
          <a:xfrm>
            <a:off x="472743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7945591E-E18E-0404-00FE-E5C779C05E38}"/>
              </a:ext>
            </a:extLst>
          </p:cNvPr>
          <p:cNvSpPr/>
          <p:nvPr/>
        </p:nvSpPr>
        <p:spPr>
          <a:xfrm>
            <a:off x="802505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8AB6E805-CF4D-7191-91AC-031113FCCDA9}"/>
              </a:ext>
            </a:extLst>
          </p:cNvPr>
          <p:cNvSpPr/>
          <p:nvPr/>
        </p:nvSpPr>
        <p:spPr>
          <a:xfrm>
            <a:off x="901283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7" name="Freeform: Shape 146">
            <a:extLst>
              <a:ext uri="{FF2B5EF4-FFF2-40B4-BE49-F238E27FC236}">
                <a16:creationId xmlns:a16="http://schemas.microsoft.com/office/drawing/2014/main" id="{49D71965-EAC8-E6FA-5BA5-543B290E0B91}"/>
              </a:ext>
            </a:extLst>
          </p:cNvPr>
          <p:cNvSpPr/>
          <p:nvPr/>
        </p:nvSpPr>
        <p:spPr>
          <a:xfrm>
            <a:off x="873996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00297709-6336-BEF1-2530-7F0BBDCA4D74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E1A251F4-9A32-193F-ADD2-C29DE9BFCA9E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D8F53608-F491-9834-F93D-86C409CF7EC6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4" name="Freeform: Shape 153">
            <a:extLst>
              <a:ext uri="{FF2B5EF4-FFF2-40B4-BE49-F238E27FC236}">
                <a16:creationId xmlns:a16="http://schemas.microsoft.com/office/drawing/2014/main" id="{7B1FE29F-3DCF-A2D9-D58D-9F244FD27610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C363FB75-76AF-8B99-CEC2-C47B296A4741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AEA96170-782F-5A57-F243-0F3C8160AFF0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0E298458-A715-346E-9CA5-74026EB5ABE6}"/>
              </a:ext>
            </a:extLst>
          </p:cNvPr>
          <p:cNvSpPr/>
          <p:nvPr/>
        </p:nvSpPr>
        <p:spPr>
          <a:xfrm>
            <a:off x="401252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D7DBC8F4-02D3-E923-AD48-37FDEA6F5B3C}"/>
              </a:ext>
            </a:extLst>
          </p:cNvPr>
          <p:cNvSpPr/>
          <p:nvPr/>
        </p:nvSpPr>
        <p:spPr>
          <a:xfrm>
            <a:off x="500030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347F2DED-5D42-E691-41A2-F06769A7EEF6}"/>
              </a:ext>
            </a:extLst>
          </p:cNvPr>
          <p:cNvSpPr/>
          <p:nvPr/>
        </p:nvSpPr>
        <p:spPr>
          <a:xfrm>
            <a:off x="472743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4" name="Freeform: Shape 163">
            <a:extLst>
              <a:ext uri="{FF2B5EF4-FFF2-40B4-BE49-F238E27FC236}">
                <a16:creationId xmlns:a16="http://schemas.microsoft.com/office/drawing/2014/main" id="{9A5AEF49-02C8-69AF-9225-607372831A8B}"/>
              </a:ext>
            </a:extLst>
          </p:cNvPr>
          <p:cNvSpPr/>
          <p:nvPr/>
        </p:nvSpPr>
        <p:spPr>
          <a:xfrm>
            <a:off x="401252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66" name="Freeform: Shape 165">
            <a:extLst>
              <a:ext uri="{FF2B5EF4-FFF2-40B4-BE49-F238E27FC236}">
                <a16:creationId xmlns:a16="http://schemas.microsoft.com/office/drawing/2014/main" id="{29D06D19-A7A8-463A-1C10-CCBE43C0D7E0}"/>
              </a:ext>
            </a:extLst>
          </p:cNvPr>
          <p:cNvSpPr/>
          <p:nvPr/>
        </p:nvSpPr>
        <p:spPr>
          <a:xfrm>
            <a:off x="500030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C6D482EB-617B-9F64-E5F8-08D566048422}"/>
              </a:ext>
            </a:extLst>
          </p:cNvPr>
          <p:cNvSpPr/>
          <p:nvPr/>
        </p:nvSpPr>
        <p:spPr>
          <a:xfrm>
            <a:off x="472743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890DC427-AC04-A88B-DEB1-406277E124D6}"/>
              </a:ext>
            </a:extLst>
          </p:cNvPr>
          <p:cNvSpPr/>
          <p:nvPr/>
        </p:nvSpPr>
        <p:spPr>
          <a:xfrm>
            <a:off x="802505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1" name="Freeform: Shape 170">
            <a:extLst>
              <a:ext uri="{FF2B5EF4-FFF2-40B4-BE49-F238E27FC236}">
                <a16:creationId xmlns:a16="http://schemas.microsoft.com/office/drawing/2014/main" id="{FB8B2B8A-D5DA-0A21-D2D9-0662B7C32CFA}"/>
              </a:ext>
            </a:extLst>
          </p:cNvPr>
          <p:cNvSpPr/>
          <p:nvPr/>
        </p:nvSpPr>
        <p:spPr>
          <a:xfrm>
            <a:off x="901283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2" name="Freeform: Shape 171">
            <a:extLst>
              <a:ext uri="{FF2B5EF4-FFF2-40B4-BE49-F238E27FC236}">
                <a16:creationId xmlns:a16="http://schemas.microsoft.com/office/drawing/2014/main" id="{3B58825C-3743-59F2-5812-30471D34FAFD}"/>
              </a:ext>
            </a:extLst>
          </p:cNvPr>
          <p:cNvSpPr/>
          <p:nvPr/>
        </p:nvSpPr>
        <p:spPr>
          <a:xfrm>
            <a:off x="873996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11B8BCF0-04E5-AF8D-307E-2A89F5E00A8A}"/>
              </a:ext>
            </a:extLst>
          </p:cNvPr>
          <p:cNvSpPr/>
          <p:nvPr/>
        </p:nvSpPr>
        <p:spPr>
          <a:xfrm>
            <a:off x="1605148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78C1139F-3D0A-7D69-F52E-F4524C405251}"/>
              </a:ext>
            </a:extLst>
          </p:cNvPr>
          <p:cNvSpPr/>
          <p:nvPr/>
        </p:nvSpPr>
        <p:spPr>
          <a:xfrm>
            <a:off x="1703926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633BDE2A-27CF-E93A-2342-C88D273BE43B}"/>
              </a:ext>
            </a:extLst>
          </p:cNvPr>
          <p:cNvSpPr/>
          <p:nvPr/>
        </p:nvSpPr>
        <p:spPr>
          <a:xfrm>
            <a:off x="1676639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1B45C6DC-2BFA-15F7-659B-58CE50618A38}"/>
              </a:ext>
            </a:extLst>
          </p:cNvPr>
          <p:cNvSpPr/>
          <p:nvPr/>
        </p:nvSpPr>
        <p:spPr>
          <a:xfrm>
            <a:off x="1605148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1EC5D34E-FFF0-E03E-0489-49404D759C85}"/>
              </a:ext>
            </a:extLst>
          </p:cNvPr>
          <p:cNvSpPr/>
          <p:nvPr/>
        </p:nvSpPr>
        <p:spPr>
          <a:xfrm>
            <a:off x="1703926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id="{F9BBA5B7-B508-D160-2948-D10C0F2231EF}"/>
              </a:ext>
            </a:extLst>
          </p:cNvPr>
          <p:cNvSpPr/>
          <p:nvPr/>
        </p:nvSpPr>
        <p:spPr>
          <a:xfrm>
            <a:off x="1676639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4" name="Freeform: Shape 183">
            <a:extLst>
              <a:ext uri="{FF2B5EF4-FFF2-40B4-BE49-F238E27FC236}">
                <a16:creationId xmlns:a16="http://schemas.microsoft.com/office/drawing/2014/main" id="{84FCF854-8131-A0C4-0A99-007D6198F2ED}"/>
              </a:ext>
            </a:extLst>
          </p:cNvPr>
          <p:cNvSpPr/>
          <p:nvPr/>
        </p:nvSpPr>
        <p:spPr>
          <a:xfrm>
            <a:off x="200640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86" name="Freeform: Shape 185">
            <a:extLst>
              <a:ext uri="{FF2B5EF4-FFF2-40B4-BE49-F238E27FC236}">
                <a16:creationId xmlns:a16="http://schemas.microsoft.com/office/drawing/2014/main" id="{F8D17BCA-AF89-917A-3D89-451FBF07CE72}"/>
              </a:ext>
            </a:extLst>
          </p:cNvPr>
          <p:cNvSpPr/>
          <p:nvPr/>
        </p:nvSpPr>
        <p:spPr>
          <a:xfrm>
            <a:off x="2105179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FAA790CD-6659-73D1-30A4-7156A3F14EC1}"/>
              </a:ext>
            </a:extLst>
          </p:cNvPr>
          <p:cNvSpPr/>
          <p:nvPr/>
        </p:nvSpPr>
        <p:spPr>
          <a:xfrm>
            <a:off x="207789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28B85F5E-E56D-1209-23BB-B2E62A476265}"/>
              </a:ext>
            </a:extLst>
          </p:cNvPr>
          <p:cNvSpPr/>
          <p:nvPr/>
        </p:nvSpPr>
        <p:spPr>
          <a:xfrm>
            <a:off x="200640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91" name="Freeform: Shape 190">
            <a:extLst>
              <a:ext uri="{FF2B5EF4-FFF2-40B4-BE49-F238E27FC236}">
                <a16:creationId xmlns:a16="http://schemas.microsoft.com/office/drawing/2014/main" id="{1E82FA7C-DCC4-D966-53A8-7221C71C294C}"/>
              </a:ext>
            </a:extLst>
          </p:cNvPr>
          <p:cNvSpPr/>
          <p:nvPr/>
        </p:nvSpPr>
        <p:spPr>
          <a:xfrm>
            <a:off x="2105179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2" name="Freeform: Shape 191">
            <a:extLst>
              <a:ext uri="{FF2B5EF4-FFF2-40B4-BE49-F238E27FC236}">
                <a16:creationId xmlns:a16="http://schemas.microsoft.com/office/drawing/2014/main" id="{D68E4EBD-D446-248D-E98E-A98589209556}"/>
              </a:ext>
            </a:extLst>
          </p:cNvPr>
          <p:cNvSpPr/>
          <p:nvPr/>
        </p:nvSpPr>
        <p:spPr>
          <a:xfrm>
            <a:off x="207789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4" name="Freeform: Shape 193">
            <a:extLst>
              <a:ext uri="{FF2B5EF4-FFF2-40B4-BE49-F238E27FC236}">
                <a16:creationId xmlns:a16="http://schemas.microsoft.com/office/drawing/2014/main" id="{43EFB7B1-E9A5-14CB-9972-12D38F6D827F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6" name="Freeform: Shape 195">
            <a:extLst>
              <a:ext uri="{FF2B5EF4-FFF2-40B4-BE49-F238E27FC236}">
                <a16:creationId xmlns:a16="http://schemas.microsoft.com/office/drawing/2014/main" id="{FF930B06-E0A5-69CB-FCDE-EB878D42854C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7" name="Freeform: Shape 196">
            <a:extLst>
              <a:ext uri="{FF2B5EF4-FFF2-40B4-BE49-F238E27FC236}">
                <a16:creationId xmlns:a16="http://schemas.microsoft.com/office/drawing/2014/main" id="{5C579212-B90C-8E25-AC2C-D9748097DC0B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9" name="Freeform: Shape 198">
            <a:extLst>
              <a:ext uri="{FF2B5EF4-FFF2-40B4-BE49-F238E27FC236}">
                <a16:creationId xmlns:a16="http://schemas.microsoft.com/office/drawing/2014/main" id="{5C3A4F68-2946-800C-96F9-7E3313F058FB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1" name="Freeform: Shape 200">
            <a:extLst>
              <a:ext uri="{FF2B5EF4-FFF2-40B4-BE49-F238E27FC236}">
                <a16:creationId xmlns:a16="http://schemas.microsoft.com/office/drawing/2014/main" id="{1BC978A7-F92F-5425-F8E1-1C80F3499E13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2" name="Freeform: Shape 201">
            <a:extLst>
              <a:ext uri="{FF2B5EF4-FFF2-40B4-BE49-F238E27FC236}">
                <a16:creationId xmlns:a16="http://schemas.microsoft.com/office/drawing/2014/main" id="{598635BA-C4B0-5171-9A94-3DAC6CB2D87A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AFCCD8BD-1715-E5CF-E974-FB0E560C240C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16A3945B-004C-22A6-F968-56BFC20F9A29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7" name="Freeform: Shape 206">
            <a:extLst>
              <a:ext uri="{FF2B5EF4-FFF2-40B4-BE49-F238E27FC236}">
                <a16:creationId xmlns:a16="http://schemas.microsoft.com/office/drawing/2014/main" id="{1884FDA7-0917-D99A-9F2F-C09EFF0ED665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C247B0D0-0D06-FBA7-5AE3-9340FFA831FE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108BA723-A079-C66A-BE34-F59A06BCEAC1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6FC9566B-B177-C868-B6BA-AB58845A1CFA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7508A0AE-CD64-16A2-CDFB-31A8AE06C3A0}"/>
              </a:ext>
            </a:extLst>
          </p:cNvPr>
          <p:cNvSpPr/>
          <p:nvPr/>
        </p:nvSpPr>
        <p:spPr>
          <a:xfrm>
            <a:off x="802505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77378D18-B4D2-1F69-9444-1FD0EAE1C410}"/>
              </a:ext>
            </a:extLst>
          </p:cNvPr>
          <p:cNvSpPr/>
          <p:nvPr/>
        </p:nvSpPr>
        <p:spPr>
          <a:xfrm>
            <a:off x="901283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886266AC-CA33-198E-0A19-C192FB4173F5}"/>
              </a:ext>
            </a:extLst>
          </p:cNvPr>
          <p:cNvSpPr/>
          <p:nvPr/>
        </p:nvSpPr>
        <p:spPr>
          <a:xfrm>
            <a:off x="873996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28389F41-5D12-B9FE-7DD7-2F4E3E511C86}"/>
              </a:ext>
            </a:extLst>
          </p:cNvPr>
          <p:cNvSpPr/>
          <p:nvPr/>
        </p:nvSpPr>
        <p:spPr>
          <a:xfrm>
            <a:off x="802505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32A72C3A-B43A-7726-2D62-640631AACF3A}"/>
              </a:ext>
            </a:extLst>
          </p:cNvPr>
          <p:cNvSpPr/>
          <p:nvPr/>
        </p:nvSpPr>
        <p:spPr>
          <a:xfrm>
            <a:off x="901283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7B58872E-43EF-66C8-8C7C-91D5FFB8C891}"/>
              </a:ext>
            </a:extLst>
          </p:cNvPr>
          <p:cNvSpPr/>
          <p:nvPr/>
        </p:nvSpPr>
        <p:spPr>
          <a:xfrm>
            <a:off x="873996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8183233D-C8F6-FAF2-D3DD-631F5B0D55E2}"/>
              </a:ext>
            </a:extLst>
          </p:cNvPr>
          <p:cNvSpPr/>
          <p:nvPr/>
        </p:nvSpPr>
        <p:spPr>
          <a:xfrm>
            <a:off x="1203895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13AC2862-3D6F-DF27-8CF3-27A5F83E1A56}"/>
              </a:ext>
            </a:extLst>
          </p:cNvPr>
          <p:cNvSpPr/>
          <p:nvPr/>
        </p:nvSpPr>
        <p:spPr>
          <a:xfrm>
            <a:off x="130253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7D1E44AB-C6BC-D390-2556-44D19004C924}"/>
              </a:ext>
            </a:extLst>
          </p:cNvPr>
          <p:cNvSpPr/>
          <p:nvPr/>
        </p:nvSpPr>
        <p:spPr>
          <a:xfrm>
            <a:off x="127525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966F2438-10F8-247C-8B4C-656E182219E5}"/>
              </a:ext>
            </a:extLst>
          </p:cNvPr>
          <p:cNvSpPr/>
          <p:nvPr/>
        </p:nvSpPr>
        <p:spPr>
          <a:xfrm>
            <a:off x="1203895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76C34D55-D1E1-1106-2713-937A4A72775E}"/>
              </a:ext>
            </a:extLst>
          </p:cNvPr>
          <p:cNvSpPr/>
          <p:nvPr/>
        </p:nvSpPr>
        <p:spPr>
          <a:xfrm>
            <a:off x="130253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44FE79C4-7F87-0D35-AC77-9D439F74DE21}"/>
              </a:ext>
            </a:extLst>
          </p:cNvPr>
          <p:cNvSpPr/>
          <p:nvPr/>
        </p:nvSpPr>
        <p:spPr>
          <a:xfrm>
            <a:off x="127525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B0A0AA94-0C88-C760-34F4-6D0292587B9A}"/>
              </a:ext>
            </a:extLst>
          </p:cNvPr>
          <p:cNvSpPr/>
          <p:nvPr/>
        </p:nvSpPr>
        <p:spPr>
          <a:xfrm>
            <a:off x="4815310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5A21DA1F-5213-E8AB-C101-519E6387B3A1}"/>
              </a:ext>
            </a:extLst>
          </p:cNvPr>
          <p:cNvSpPr/>
          <p:nvPr/>
        </p:nvSpPr>
        <p:spPr>
          <a:xfrm>
            <a:off x="4914088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8A2A9094-7F9A-FF56-C4B1-3C93E3F8546F}"/>
              </a:ext>
            </a:extLst>
          </p:cNvPr>
          <p:cNvSpPr/>
          <p:nvPr/>
        </p:nvSpPr>
        <p:spPr>
          <a:xfrm>
            <a:off x="4886801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CB97CDF7-4DB5-750A-96B6-FF39FDAF5B79}"/>
              </a:ext>
            </a:extLst>
          </p:cNvPr>
          <p:cNvSpPr/>
          <p:nvPr/>
        </p:nvSpPr>
        <p:spPr>
          <a:xfrm>
            <a:off x="4012804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664F1964-52BE-4501-08D5-413EAAC8FD3C}"/>
              </a:ext>
            </a:extLst>
          </p:cNvPr>
          <p:cNvSpPr/>
          <p:nvPr/>
        </p:nvSpPr>
        <p:spPr>
          <a:xfrm>
            <a:off x="4111582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84DF4B5F-6C67-6A4D-033F-76610D1797D6}"/>
              </a:ext>
            </a:extLst>
          </p:cNvPr>
          <p:cNvSpPr/>
          <p:nvPr/>
        </p:nvSpPr>
        <p:spPr>
          <a:xfrm>
            <a:off x="4084295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EFF0742F-DFCC-0429-5D6B-B84A72DBF59C}"/>
              </a:ext>
            </a:extLst>
          </p:cNvPr>
          <p:cNvSpPr/>
          <p:nvPr/>
        </p:nvSpPr>
        <p:spPr>
          <a:xfrm>
            <a:off x="40128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F02B10F6-514B-E5A9-18A9-7FDC24C65EA6}"/>
              </a:ext>
            </a:extLst>
          </p:cNvPr>
          <p:cNvSpPr/>
          <p:nvPr/>
        </p:nvSpPr>
        <p:spPr>
          <a:xfrm>
            <a:off x="4111582" y="90087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625AE653-FE10-100A-AE6D-765732AA85C6}"/>
              </a:ext>
            </a:extLst>
          </p:cNvPr>
          <p:cNvSpPr/>
          <p:nvPr/>
        </p:nvSpPr>
        <p:spPr>
          <a:xfrm>
            <a:off x="4084295" y="873588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2C8FEBEF-5046-1F46-942D-A103CF0E2D82}"/>
              </a:ext>
            </a:extLst>
          </p:cNvPr>
          <p:cNvSpPr/>
          <p:nvPr/>
        </p:nvSpPr>
        <p:spPr>
          <a:xfrm>
            <a:off x="441405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E6BCCEA6-93B0-293E-500D-B09B01F8CEAB}"/>
              </a:ext>
            </a:extLst>
          </p:cNvPr>
          <p:cNvSpPr/>
          <p:nvPr/>
        </p:nvSpPr>
        <p:spPr>
          <a:xfrm>
            <a:off x="4512835" y="49921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FD812EED-6226-FF52-8A8F-25C798055CDA}"/>
              </a:ext>
            </a:extLst>
          </p:cNvPr>
          <p:cNvSpPr/>
          <p:nvPr/>
        </p:nvSpPr>
        <p:spPr>
          <a:xfrm>
            <a:off x="4485548" y="4719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B2C7DECC-88DD-2A2A-5206-66C6F8F889D0}"/>
              </a:ext>
            </a:extLst>
          </p:cNvPr>
          <p:cNvSpPr/>
          <p:nvPr/>
        </p:nvSpPr>
        <p:spPr>
          <a:xfrm>
            <a:off x="441405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A654407D-5604-B65A-2C5D-BA16343AB21F}"/>
              </a:ext>
            </a:extLst>
          </p:cNvPr>
          <p:cNvSpPr/>
          <p:nvPr/>
        </p:nvSpPr>
        <p:spPr>
          <a:xfrm>
            <a:off x="4512835" y="90087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9F6D0E8C-2592-B09E-EF17-F1009ECB5947}"/>
              </a:ext>
            </a:extLst>
          </p:cNvPr>
          <p:cNvSpPr/>
          <p:nvPr/>
        </p:nvSpPr>
        <p:spPr>
          <a:xfrm>
            <a:off x="4485548" y="873588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9246A036-89E2-414C-17E6-E94A2868C14B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02DB1B3D-0C2A-E298-BEC8-CCCB7EC5BFDB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46AAA13A-939B-62EB-9A45-D6D408C31A96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6D6C780F-4E67-5DE7-A3D4-3D081A449E78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BCD1F56C-BEA8-2E92-7223-64B797904193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03075629-576D-F0FD-899C-F71C61586431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54CE59C0-AF88-5285-C36F-50082D26F5D1}"/>
              </a:ext>
            </a:extLst>
          </p:cNvPr>
          <p:cNvSpPr/>
          <p:nvPr/>
        </p:nvSpPr>
        <p:spPr>
          <a:xfrm>
            <a:off x="240765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F4169788-514B-9561-042F-6D1B345B6B0F}"/>
              </a:ext>
            </a:extLst>
          </p:cNvPr>
          <p:cNvSpPr/>
          <p:nvPr/>
        </p:nvSpPr>
        <p:spPr>
          <a:xfrm>
            <a:off x="250643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6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6" y="58394"/>
                  <a:pt x="258406" y="130568"/>
                </a:cubicBezTo>
                <a:cubicBezTo>
                  <a:pt x="258406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71ECEAD1-AD58-FEF4-89B8-1D63F3B34BEB}"/>
              </a:ext>
            </a:extLst>
          </p:cNvPr>
          <p:cNvSpPr/>
          <p:nvPr/>
        </p:nvSpPr>
        <p:spPr>
          <a:xfrm>
            <a:off x="247914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6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6" y="58394"/>
                  <a:pt x="258406" y="130568"/>
                </a:cubicBezTo>
                <a:cubicBezTo>
                  <a:pt x="258406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E26B0992-A743-BDDC-6E3B-58D8A8DF9E30}"/>
              </a:ext>
            </a:extLst>
          </p:cNvPr>
          <p:cNvSpPr/>
          <p:nvPr/>
        </p:nvSpPr>
        <p:spPr>
          <a:xfrm>
            <a:off x="280890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4EFA2FFB-EF3F-919F-2116-CFA38B502759}"/>
              </a:ext>
            </a:extLst>
          </p:cNvPr>
          <p:cNvSpPr/>
          <p:nvPr/>
        </p:nvSpPr>
        <p:spPr>
          <a:xfrm>
            <a:off x="290768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7388A0FF-F2E3-84B2-8A58-7BEC425433FC}"/>
              </a:ext>
            </a:extLst>
          </p:cNvPr>
          <p:cNvSpPr/>
          <p:nvPr/>
        </p:nvSpPr>
        <p:spPr>
          <a:xfrm>
            <a:off x="288039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4607E45B-24F3-C975-E486-6791DB9FC4CB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B4A55E86-4957-F8ED-8B06-7829869E43BD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00FB1B95-93B9-CEE5-E435-182F9DAF614C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78AEE3D9-5F83-A269-D591-82F62A81B149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67D72592-9448-DCD5-03F9-2A0CE1D25A63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0E573E0A-3468-02C7-0938-5B1F1A6F5C6B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90833EB5-37AC-502A-C08E-CF76B17F6B30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763B782C-3CE4-50B7-13AF-625AA2FD5AA0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37EF7328-3898-B4C5-EBCA-B8C8E3CDCB49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A186653E-0E0B-97D4-4D36-F54A5BEC7FBE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296AEB50-7F36-6360-AE43-635C5F31CAAF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8AEF43D9-80C2-3ED1-9569-47E61EE6244B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8BC0CF0A-1CC3-AB7B-2044-BFB844292701}"/>
              </a:ext>
            </a:extLst>
          </p:cNvPr>
          <p:cNvSpPr/>
          <p:nvPr/>
        </p:nvSpPr>
        <p:spPr>
          <a:xfrm>
            <a:off x="4815310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516649D2-509C-FFE5-FBD8-58561A95B5BA}"/>
              </a:ext>
            </a:extLst>
          </p:cNvPr>
          <p:cNvSpPr/>
          <p:nvPr/>
        </p:nvSpPr>
        <p:spPr>
          <a:xfrm>
            <a:off x="4914088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CE48B5C9-8CD2-D453-C364-7F2268882FF8}"/>
              </a:ext>
            </a:extLst>
          </p:cNvPr>
          <p:cNvSpPr/>
          <p:nvPr/>
        </p:nvSpPr>
        <p:spPr>
          <a:xfrm>
            <a:off x="4886801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577DA19F-AC7E-0B2E-4E32-C9721A45BC02}"/>
              </a:ext>
            </a:extLst>
          </p:cNvPr>
          <p:cNvSpPr/>
          <p:nvPr/>
        </p:nvSpPr>
        <p:spPr>
          <a:xfrm>
            <a:off x="321016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7E5473D3-952A-E158-C2E3-C5777FF6517F}"/>
              </a:ext>
            </a:extLst>
          </p:cNvPr>
          <p:cNvSpPr/>
          <p:nvPr/>
        </p:nvSpPr>
        <p:spPr>
          <a:xfrm>
            <a:off x="330893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3E1E0A2F-43BC-01E7-AA66-4F0065D64997}"/>
              </a:ext>
            </a:extLst>
          </p:cNvPr>
          <p:cNvSpPr/>
          <p:nvPr/>
        </p:nvSpPr>
        <p:spPr>
          <a:xfrm>
            <a:off x="3281652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EAFE150F-472F-CB67-C9C9-B78D66A616AD}"/>
              </a:ext>
            </a:extLst>
          </p:cNvPr>
          <p:cNvSpPr/>
          <p:nvPr/>
        </p:nvSpPr>
        <p:spPr>
          <a:xfrm>
            <a:off x="3611550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4B69201D-3708-BA15-F3DC-D0FA32B58F23}"/>
              </a:ext>
            </a:extLst>
          </p:cNvPr>
          <p:cNvSpPr/>
          <p:nvPr/>
        </p:nvSpPr>
        <p:spPr>
          <a:xfrm>
            <a:off x="3710192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D271C2EF-3F74-44CB-398B-534BAF825BE3}"/>
              </a:ext>
            </a:extLst>
          </p:cNvPr>
          <p:cNvSpPr/>
          <p:nvPr/>
        </p:nvSpPr>
        <p:spPr>
          <a:xfrm>
            <a:off x="3682905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E81065F4-5F74-922C-85D8-E69551B27E25}"/>
              </a:ext>
            </a:extLst>
          </p:cNvPr>
          <p:cNvSpPr/>
          <p:nvPr/>
        </p:nvSpPr>
        <p:spPr>
          <a:xfrm>
            <a:off x="40128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B09852DA-267D-2B26-288C-98E6FBC6F691}"/>
              </a:ext>
            </a:extLst>
          </p:cNvPr>
          <p:cNvSpPr/>
          <p:nvPr/>
        </p:nvSpPr>
        <p:spPr>
          <a:xfrm>
            <a:off x="4111582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86E3A0FF-EC35-B242-19BD-E008A19C6B63}"/>
              </a:ext>
            </a:extLst>
          </p:cNvPr>
          <p:cNvSpPr/>
          <p:nvPr/>
        </p:nvSpPr>
        <p:spPr>
          <a:xfrm>
            <a:off x="4084295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C5134128-3529-7EF3-BA86-61B40B98896A}"/>
              </a:ext>
            </a:extLst>
          </p:cNvPr>
          <p:cNvSpPr/>
          <p:nvPr/>
        </p:nvSpPr>
        <p:spPr>
          <a:xfrm>
            <a:off x="441405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87E6751A-8924-D459-9E58-D2B94E9D300A}"/>
              </a:ext>
            </a:extLst>
          </p:cNvPr>
          <p:cNvSpPr/>
          <p:nvPr/>
        </p:nvSpPr>
        <p:spPr>
          <a:xfrm>
            <a:off x="4512835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3FF15F81-53C6-DB21-297D-29BCA358E55F}"/>
              </a:ext>
            </a:extLst>
          </p:cNvPr>
          <p:cNvSpPr/>
          <p:nvPr/>
        </p:nvSpPr>
        <p:spPr>
          <a:xfrm>
            <a:off x="4485548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394"/>
                  <a:pt x="258407" y="130568"/>
                </a:cubicBez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9E17F7C5-E4C5-1876-5534-CD3BD31DE34E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AA9CD060-D1F7-05FD-4653-CD952C84CA55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45D35DCD-D966-E132-745F-8A0F1E09A65D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208161A8-8CB4-DD21-7EFE-E79E147B1DED}"/>
              </a:ext>
            </a:extLst>
          </p:cNvPr>
          <p:cNvSpPr/>
          <p:nvPr/>
        </p:nvSpPr>
        <p:spPr>
          <a:xfrm>
            <a:off x="1179074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CB3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DDDAB097-B1F8-1859-0DF9-8D0290CE3B4B}"/>
              </a:ext>
            </a:extLst>
          </p:cNvPr>
          <p:cNvSpPr/>
          <p:nvPr/>
        </p:nvSpPr>
        <p:spPr>
          <a:xfrm>
            <a:off x="11889389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67F6BD9A-B5F4-7C93-1ECE-E8F4A3B6660E}"/>
              </a:ext>
            </a:extLst>
          </p:cNvPr>
          <p:cNvSpPr/>
          <p:nvPr/>
        </p:nvSpPr>
        <p:spPr>
          <a:xfrm>
            <a:off x="118621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DDDAC183-37C2-039B-BABA-82A9631BE4A6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16062A31-5739-AE10-7766-DC22A72F1B80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DA2330C5-C092-7790-3B12-D6EA73F63CF4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20636894-8FF2-AA31-63E0-9D9AB25489D1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16A06329-A69F-A2D5-1841-5A866011F58C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E13B2605-ED6A-D033-CC25-79FA3CEA8D81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B0C8AFBD-5DD6-D7C0-E91E-8149073EDB79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4CCFEB18-A514-1DE0-315D-900F413CF5AD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C9E97835-1D6F-C56C-92F6-CA309790626C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FB69CA65-0C93-3D9D-D706-5AEB35B8D804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D3B4F31E-B1EB-EDAB-CD46-B296099AAC46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9DEEBF32-3FC3-0792-A95C-5F94C1F52832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5590BF9D-9001-BF1E-E4E7-26A495603854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DD605B7A-2DFA-911F-03EC-54E36D0382BC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BF31DF8A-9855-7948-2A45-C6147EEFC8D2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83FFD00A-5ADD-B9F4-282B-943539626B59}"/>
              </a:ext>
            </a:extLst>
          </p:cNvPr>
          <p:cNvSpPr/>
          <p:nvPr/>
        </p:nvSpPr>
        <p:spPr>
          <a:xfrm>
            <a:off x="11389494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ECEFF877-6433-8C56-CAB2-E9AD3E3188B6}"/>
              </a:ext>
            </a:extLst>
          </p:cNvPr>
          <p:cNvSpPr/>
          <p:nvPr/>
        </p:nvSpPr>
        <p:spPr>
          <a:xfrm>
            <a:off x="11488136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6B62945A-F766-EE52-D986-68C8CAD6458F}"/>
              </a:ext>
            </a:extLst>
          </p:cNvPr>
          <p:cNvSpPr/>
          <p:nvPr/>
        </p:nvSpPr>
        <p:spPr>
          <a:xfrm>
            <a:off x="11460849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6E773BC1-7861-51D9-87FB-2FAB00AC1989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D5E96522-E13B-ACA5-74DB-EF1EFD011319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7E5135CB-D424-178B-3855-7A571F797866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2F1BE5BA-65DC-2465-72D0-F166C3FB969F}"/>
              </a:ext>
            </a:extLst>
          </p:cNvPr>
          <p:cNvSpPr/>
          <p:nvPr/>
        </p:nvSpPr>
        <p:spPr>
          <a:xfrm>
            <a:off x="10988104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E4611E1D-4C9A-18D8-BFED-9285ABA885BB}"/>
              </a:ext>
            </a:extLst>
          </p:cNvPr>
          <p:cNvSpPr/>
          <p:nvPr/>
        </p:nvSpPr>
        <p:spPr>
          <a:xfrm>
            <a:off x="11086883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4870C9C1-CA1E-9B76-814F-5375706030F5}"/>
              </a:ext>
            </a:extLst>
          </p:cNvPr>
          <p:cNvSpPr/>
          <p:nvPr/>
        </p:nvSpPr>
        <p:spPr>
          <a:xfrm>
            <a:off x="11059596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C76E0425-8CDA-C497-166F-9549E8598EA1}"/>
              </a:ext>
            </a:extLst>
          </p:cNvPr>
          <p:cNvSpPr/>
          <p:nvPr/>
        </p:nvSpPr>
        <p:spPr>
          <a:xfrm>
            <a:off x="109881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CEA77CC1-1CBD-C66D-EB54-AE5EF53634A4}"/>
              </a:ext>
            </a:extLst>
          </p:cNvPr>
          <p:cNvSpPr/>
          <p:nvPr/>
        </p:nvSpPr>
        <p:spPr>
          <a:xfrm>
            <a:off x="11086883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D0CB93F1-8776-888F-0BD4-49C86B2721F4}"/>
              </a:ext>
            </a:extLst>
          </p:cNvPr>
          <p:cNvSpPr/>
          <p:nvPr/>
        </p:nvSpPr>
        <p:spPr>
          <a:xfrm>
            <a:off x="11059596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2B9E7489-4742-DC86-B9DD-0943F2AECBBE}"/>
              </a:ext>
            </a:extLst>
          </p:cNvPr>
          <p:cNvSpPr/>
          <p:nvPr/>
        </p:nvSpPr>
        <p:spPr>
          <a:xfrm>
            <a:off x="11790747" y="200831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34E7C936-E4DE-E1D0-85C4-5E991E7F3985}"/>
              </a:ext>
            </a:extLst>
          </p:cNvPr>
          <p:cNvSpPr/>
          <p:nvPr/>
        </p:nvSpPr>
        <p:spPr>
          <a:xfrm>
            <a:off x="11889389" y="21058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A53B2389-DF5F-DCE6-1153-9D343BDEE7B6}"/>
              </a:ext>
            </a:extLst>
          </p:cNvPr>
          <p:cNvSpPr/>
          <p:nvPr/>
        </p:nvSpPr>
        <p:spPr>
          <a:xfrm>
            <a:off x="11862103" y="207857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FD29134F-0E2E-33C2-4FEB-0AA359CB97B9}"/>
              </a:ext>
            </a:extLst>
          </p:cNvPr>
          <p:cNvSpPr/>
          <p:nvPr/>
        </p:nvSpPr>
        <p:spPr>
          <a:xfrm>
            <a:off x="11790747" y="160665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76BA3F96-E102-2113-2102-52008D77C94D}"/>
              </a:ext>
            </a:extLst>
          </p:cNvPr>
          <p:cNvSpPr/>
          <p:nvPr/>
        </p:nvSpPr>
        <p:spPr>
          <a:xfrm>
            <a:off x="11889389" y="170420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9B7B87AF-BD22-19A4-15D9-AC442168BD04}"/>
              </a:ext>
            </a:extLst>
          </p:cNvPr>
          <p:cNvSpPr/>
          <p:nvPr/>
        </p:nvSpPr>
        <p:spPr>
          <a:xfrm>
            <a:off x="11862103" y="16769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6B4A5D20-A5EE-713F-034E-86672C16ABFB}"/>
              </a:ext>
            </a:extLst>
          </p:cNvPr>
          <p:cNvSpPr/>
          <p:nvPr/>
        </p:nvSpPr>
        <p:spPr>
          <a:xfrm>
            <a:off x="11389494" y="160665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FEA2F5CF-0C12-AC68-8241-50BE558C4D26}"/>
              </a:ext>
            </a:extLst>
          </p:cNvPr>
          <p:cNvSpPr/>
          <p:nvPr/>
        </p:nvSpPr>
        <p:spPr>
          <a:xfrm>
            <a:off x="11488136" y="170420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D7534A99-23C6-C287-6F8B-86661DF3BCDC}"/>
              </a:ext>
            </a:extLst>
          </p:cNvPr>
          <p:cNvSpPr/>
          <p:nvPr/>
        </p:nvSpPr>
        <p:spPr>
          <a:xfrm>
            <a:off x="11460849" y="16769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D139F279-FCED-F353-B9A7-61210AE4C757}"/>
              </a:ext>
            </a:extLst>
          </p:cNvPr>
          <p:cNvSpPr/>
          <p:nvPr/>
        </p:nvSpPr>
        <p:spPr>
          <a:xfrm>
            <a:off x="11790747" y="281163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5052A030-31AD-DE99-887A-6D1DD3C24F0E}"/>
              </a:ext>
            </a:extLst>
          </p:cNvPr>
          <p:cNvSpPr/>
          <p:nvPr/>
        </p:nvSpPr>
        <p:spPr>
          <a:xfrm>
            <a:off x="11889389" y="29091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BCC8D79A-51F7-E8CC-AAF2-1D620B7DC797}"/>
              </a:ext>
            </a:extLst>
          </p:cNvPr>
          <p:cNvSpPr/>
          <p:nvPr/>
        </p:nvSpPr>
        <p:spPr>
          <a:xfrm>
            <a:off x="11862103" y="288190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9D40225B-3F40-59ED-A40B-0E57C2C8C0D0}"/>
              </a:ext>
            </a:extLst>
          </p:cNvPr>
          <p:cNvSpPr/>
          <p:nvPr/>
        </p:nvSpPr>
        <p:spPr>
          <a:xfrm>
            <a:off x="11790747" y="240997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7AFC711C-3E8F-F11E-76B8-0FA6B0198807}"/>
              </a:ext>
            </a:extLst>
          </p:cNvPr>
          <p:cNvSpPr/>
          <p:nvPr/>
        </p:nvSpPr>
        <p:spPr>
          <a:xfrm>
            <a:off x="11889389" y="250752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365A700F-2639-02BD-0515-52EA5D4487B7}"/>
              </a:ext>
            </a:extLst>
          </p:cNvPr>
          <p:cNvSpPr/>
          <p:nvPr/>
        </p:nvSpPr>
        <p:spPr>
          <a:xfrm>
            <a:off x="11862103" y="24802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2FDD997A-C95F-8181-F78D-F385737C3E28}"/>
              </a:ext>
            </a:extLst>
          </p:cNvPr>
          <p:cNvSpPr/>
          <p:nvPr/>
        </p:nvSpPr>
        <p:spPr>
          <a:xfrm>
            <a:off x="11790747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A20ED3E0-A532-F011-6F52-6859873894E0}"/>
              </a:ext>
            </a:extLst>
          </p:cNvPr>
          <p:cNvSpPr/>
          <p:nvPr/>
        </p:nvSpPr>
        <p:spPr>
          <a:xfrm>
            <a:off x="11889389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BB8A4CF7-405D-7373-09DE-8A21568337BB}"/>
              </a:ext>
            </a:extLst>
          </p:cNvPr>
          <p:cNvSpPr/>
          <p:nvPr/>
        </p:nvSpPr>
        <p:spPr>
          <a:xfrm>
            <a:off x="11862103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63B2706B-4338-7733-421F-4DD15286939E}"/>
              </a:ext>
            </a:extLst>
          </p:cNvPr>
          <p:cNvSpPr/>
          <p:nvPr/>
        </p:nvSpPr>
        <p:spPr>
          <a:xfrm>
            <a:off x="11790747" y="321330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B71C8CFE-3735-134D-B196-A28C6AE79C55}"/>
              </a:ext>
            </a:extLst>
          </p:cNvPr>
          <p:cNvSpPr/>
          <p:nvPr/>
        </p:nvSpPr>
        <p:spPr>
          <a:xfrm>
            <a:off x="11889389" y="33108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20C239C2-C748-5CD8-8A41-F76DE8D7FECB}"/>
              </a:ext>
            </a:extLst>
          </p:cNvPr>
          <p:cNvSpPr/>
          <p:nvPr/>
        </p:nvSpPr>
        <p:spPr>
          <a:xfrm>
            <a:off x="11862103" y="32835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DA1F27DE-B52B-E44D-6CD7-23CC97919714}"/>
              </a:ext>
            </a:extLst>
          </p:cNvPr>
          <p:cNvSpPr/>
          <p:nvPr/>
        </p:nvSpPr>
        <p:spPr>
          <a:xfrm>
            <a:off x="11389494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2F41AE84-87FE-E591-4DF8-1417EDE8776A}"/>
              </a:ext>
            </a:extLst>
          </p:cNvPr>
          <p:cNvSpPr/>
          <p:nvPr/>
        </p:nvSpPr>
        <p:spPr>
          <a:xfrm>
            <a:off x="11488136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6C187DA8-585C-2725-FEA0-9979CA0DCA41}"/>
              </a:ext>
            </a:extLst>
          </p:cNvPr>
          <p:cNvSpPr/>
          <p:nvPr/>
        </p:nvSpPr>
        <p:spPr>
          <a:xfrm>
            <a:off x="11460849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3DCE8D81-2DA2-FB79-5AD6-A678C766D942}"/>
              </a:ext>
            </a:extLst>
          </p:cNvPr>
          <p:cNvSpPr/>
          <p:nvPr/>
        </p:nvSpPr>
        <p:spPr>
          <a:xfrm>
            <a:off x="10988104" y="36149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D383007C-B290-F11A-390E-A5D264A2BC1B}"/>
              </a:ext>
            </a:extLst>
          </p:cNvPr>
          <p:cNvSpPr/>
          <p:nvPr/>
        </p:nvSpPr>
        <p:spPr>
          <a:xfrm>
            <a:off x="11086883" y="371251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733CA51B-8EEE-3586-9D95-45721866CBE4}"/>
              </a:ext>
            </a:extLst>
          </p:cNvPr>
          <p:cNvSpPr/>
          <p:nvPr/>
        </p:nvSpPr>
        <p:spPr>
          <a:xfrm>
            <a:off x="11059596" y="36852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C689AC6B-C418-78B1-F180-A3BA78864760}"/>
              </a:ext>
            </a:extLst>
          </p:cNvPr>
          <p:cNvSpPr/>
          <p:nvPr/>
        </p:nvSpPr>
        <p:spPr>
          <a:xfrm>
            <a:off x="11790747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DBC14AF9-BD32-6436-791C-DF72BAD230EF}"/>
              </a:ext>
            </a:extLst>
          </p:cNvPr>
          <p:cNvSpPr/>
          <p:nvPr/>
        </p:nvSpPr>
        <p:spPr>
          <a:xfrm>
            <a:off x="11889389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FA4BEF89-A302-2724-2BCF-9850D4735109}"/>
              </a:ext>
            </a:extLst>
          </p:cNvPr>
          <p:cNvSpPr/>
          <p:nvPr/>
        </p:nvSpPr>
        <p:spPr>
          <a:xfrm>
            <a:off x="11862103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7ADACF29-D6C4-FE65-F950-E29C57840D70}"/>
              </a:ext>
            </a:extLst>
          </p:cNvPr>
          <p:cNvSpPr/>
          <p:nvPr/>
        </p:nvSpPr>
        <p:spPr>
          <a:xfrm>
            <a:off x="11389494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37" name="Freeform: Shape 436">
            <a:extLst>
              <a:ext uri="{FF2B5EF4-FFF2-40B4-BE49-F238E27FC236}">
                <a16:creationId xmlns:a16="http://schemas.microsoft.com/office/drawing/2014/main" id="{F53E3532-C88C-9CB0-5336-38155FD7A821}"/>
              </a:ext>
            </a:extLst>
          </p:cNvPr>
          <p:cNvSpPr/>
          <p:nvPr/>
        </p:nvSpPr>
        <p:spPr>
          <a:xfrm>
            <a:off x="11488136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4 w 258406"/>
              <a:gd name="connsiteY1" fmla="*/ 261135 h 261134"/>
              <a:gd name="connsiteX2" fmla="*/ 0 w 258406"/>
              <a:gd name="connsiteY2" fmla="*/ 130568 h 261134"/>
              <a:gd name="connsiteX3" fmla="*/ 129204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8" name="Freeform: Shape 437">
            <a:extLst>
              <a:ext uri="{FF2B5EF4-FFF2-40B4-BE49-F238E27FC236}">
                <a16:creationId xmlns:a16="http://schemas.microsoft.com/office/drawing/2014/main" id="{699C645B-3FC0-20B0-F8FC-E974B5052260}"/>
              </a:ext>
            </a:extLst>
          </p:cNvPr>
          <p:cNvSpPr/>
          <p:nvPr/>
        </p:nvSpPr>
        <p:spPr>
          <a:xfrm>
            <a:off x="11460849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4 w 258406"/>
              <a:gd name="connsiteY1" fmla="*/ 261135 h 261134"/>
              <a:gd name="connsiteX2" fmla="*/ 0 w 258406"/>
              <a:gd name="connsiteY2" fmla="*/ 130568 h 261134"/>
              <a:gd name="connsiteX3" fmla="*/ 129204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0" name="Freeform: Shape 439">
            <a:extLst>
              <a:ext uri="{FF2B5EF4-FFF2-40B4-BE49-F238E27FC236}">
                <a16:creationId xmlns:a16="http://schemas.microsoft.com/office/drawing/2014/main" id="{6A40225D-913A-777C-FF0B-25EC7344ECA3}"/>
              </a:ext>
            </a:extLst>
          </p:cNvPr>
          <p:cNvSpPr/>
          <p:nvPr/>
        </p:nvSpPr>
        <p:spPr>
          <a:xfrm>
            <a:off x="10988104" y="40100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2" name="Freeform: Shape 441">
            <a:extLst>
              <a:ext uri="{FF2B5EF4-FFF2-40B4-BE49-F238E27FC236}">
                <a16:creationId xmlns:a16="http://schemas.microsoft.com/office/drawing/2014/main" id="{8EE1AA16-CE94-691C-4202-E184F1488367}"/>
              </a:ext>
            </a:extLst>
          </p:cNvPr>
          <p:cNvSpPr/>
          <p:nvPr/>
        </p:nvSpPr>
        <p:spPr>
          <a:xfrm>
            <a:off x="11086883" y="4107626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3" name="Freeform: Shape 442">
            <a:extLst>
              <a:ext uri="{FF2B5EF4-FFF2-40B4-BE49-F238E27FC236}">
                <a16:creationId xmlns:a16="http://schemas.microsoft.com/office/drawing/2014/main" id="{F6F0BD76-A9D8-5333-CA7D-79BEAD0C3173}"/>
              </a:ext>
            </a:extLst>
          </p:cNvPr>
          <p:cNvSpPr/>
          <p:nvPr/>
        </p:nvSpPr>
        <p:spPr>
          <a:xfrm>
            <a:off x="11059596" y="4080340"/>
            <a:ext cx="258406" cy="261134"/>
          </a:xfrm>
          <a:custGeom>
            <a:avLst/>
            <a:gdLst>
              <a:gd name="connsiteX0" fmla="*/ 258407 w 258406"/>
              <a:gd name="connsiteY0" fmla="*/ 130568 h 261134"/>
              <a:gd name="connsiteX1" fmla="*/ 129203 w 258406"/>
              <a:gd name="connsiteY1" fmla="*/ 261135 h 261134"/>
              <a:gd name="connsiteX2" fmla="*/ 0 w 258406"/>
              <a:gd name="connsiteY2" fmla="*/ 130568 h 261134"/>
              <a:gd name="connsiteX3" fmla="*/ 129203 w 258406"/>
              <a:gd name="connsiteY3" fmla="*/ 0 h 261134"/>
              <a:gd name="connsiteX4" fmla="*/ 258407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5" name="Freeform: Shape 444">
            <a:extLst>
              <a:ext uri="{FF2B5EF4-FFF2-40B4-BE49-F238E27FC236}">
                <a16:creationId xmlns:a16="http://schemas.microsoft.com/office/drawing/2014/main" id="{356F1F40-F2A3-7379-701A-4A603476D964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7" name="Freeform: Shape 446">
            <a:extLst>
              <a:ext uri="{FF2B5EF4-FFF2-40B4-BE49-F238E27FC236}">
                <a16:creationId xmlns:a16="http://schemas.microsoft.com/office/drawing/2014/main" id="{C746FD50-5E39-6986-CE7D-0C7169A508A3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48" name="Freeform: Shape 447">
            <a:extLst>
              <a:ext uri="{FF2B5EF4-FFF2-40B4-BE49-F238E27FC236}">
                <a16:creationId xmlns:a16="http://schemas.microsoft.com/office/drawing/2014/main" id="{4EBAE194-C211-ED1A-64B1-A87BF28D1BF1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0" name="Freeform: Shape 449">
            <a:extLst>
              <a:ext uri="{FF2B5EF4-FFF2-40B4-BE49-F238E27FC236}">
                <a16:creationId xmlns:a16="http://schemas.microsoft.com/office/drawing/2014/main" id="{E5BDA8B5-0E29-87BA-884F-18D22B447541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2" name="Freeform: Shape 451">
            <a:extLst>
              <a:ext uri="{FF2B5EF4-FFF2-40B4-BE49-F238E27FC236}">
                <a16:creationId xmlns:a16="http://schemas.microsoft.com/office/drawing/2014/main" id="{DE15131B-795B-4A76-5F7A-FC050BE237EE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3" name="Freeform: Shape 452">
            <a:extLst>
              <a:ext uri="{FF2B5EF4-FFF2-40B4-BE49-F238E27FC236}">
                <a16:creationId xmlns:a16="http://schemas.microsoft.com/office/drawing/2014/main" id="{3F03905E-CCC4-9E26-26A4-9C68973AB25F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5" name="Freeform: Shape 454">
            <a:extLst>
              <a:ext uri="{FF2B5EF4-FFF2-40B4-BE49-F238E27FC236}">
                <a16:creationId xmlns:a16="http://schemas.microsoft.com/office/drawing/2014/main" id="{D5725FE8-D2EB-7299-1B61-346D69BC4586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7" name="Freeform: Shape 456">
            <a:extLst>
              <a:ext uri="{FF2B5EF4-FFF2-40B4-BE49-F238E27FC236}">
                <a16:creationId xmlns:a16="http://schemas.microsoft.com/office/drawing/2014/main" id="{407A7870-79E6-F1D5-D8BA-194FA85B9CD5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58" name="Freeform: Shape 457">
            <a:extLst>
              <a:ext uri="{FF2B5EF4-FFF2-40B4-BE49-F238E27FC236}">
                <a16:creationId xmlns:a16="http://schemas.microsoft.com/office/drawing/2014/main" id="{3117FD0B-C52A-0120-2BA2-115E9AC8D487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0" name="Freeform: Shape 459">
            <a:extLst>
              <a:ext uri="{FF2B5EF4-FFF2-40B4-BE49-F238E27FC236}">
                <a16:creationId xmlns:a16="http://schemas.microsoft.com/office/drawing/2014/main" id="{69F655EB-DFF7-C846-4C36-40FE3324BBEB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2" name="Freeform: Shape 461">
            <a:extLst>
              <a:ext uri="{FF2B5EF4-FFF2-40B4-BE49-F238E27FC236}">
                <a16:creationId xmlns:a16="http://schemas.microsoft.com/office/drawing/2014/main" id="{32516F86-38B8-D770-4799-A8531C215F6E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3" name="Freeform: Shape 462">
            <a:extLst>
              <a:ext uri="{FF2B5EF4-FFF2-40B4-BE49-F238E27FC236}">
                <a16:creationId xmlns:a16="http://schemas.microsoft.com/office/drawing/2014/main" id="{0510C592-AFBA-1242-B150-6F4F85001350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5" name="Freeform: Shape 464">
            <a:extLst>
              <a:ext uri="{FF2B5EF4-FFF2-40B4-BE49-F238E27FC236}">
                <a16:creationId xmlns:a16="http://schemas.microsoft.com/office/drawing/2014/main" id="{FD83F557-F164-6949-672B-72499DB264E0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67" name="Freeform: Shape 466">
            <a:extLst>
              <a:ext uri="{FF2B5EF4-FFF2-40B4-BE49-F238E27FC236}">
                <a16:creationId xmlns:a16="http://schemas.microsoft.com/office/drawing/2014/main" id="{69070D51-921C-6050-A53F-AE539A387B50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8" name="Freeform: Shape 467">
            <a:extLst>
              <a:ext uri="{FF2B5EF4-FFF2-40B4-BE49-F238E27FC236}">
                <a16:creationId xmlns:a16="http://schemas.microsoft.com/office/drawing/2014/main" id="{5E3E42BF-53A1-53A5-05CD-CDECD9AC0795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0" name="Freeform: Shape 469">
            <a:extLst>
              <a:ext uri="{FF2B5EF4-FFF2-40B4-BE49-F238E27FC236}">
                <a16:creationId xmlns:a16="http://schemas.microsoft.com/office/drawing/2014/main" id="{DE82EAF7-9A56-4F7B-F5E9-280C6849C35C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72" name="Freeform: Shape 471">
            <a:extLst>
              <a:ext uri="{FF2B5EF4-FFF2-40B4-BE49-F238E27FC236}">
                <a16:creationId xmlns:a16="http://schemas.microsoft.com/office/drawing/2014/main" id="{EADAA9CA-B929-7FA4-D867-300582CF9446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3" name="Freeform: Shape 472">
            <a:extLst>
              <a:ext uri="{FF2B5EF4-FFF2-40B4-BE49-F238E27FC236}">
                <a16:creationId xmlns:a16="http://schemas.microsoft.com/office/drawing/2014/main" id="{914B07A7-7D0B-D095-2DFC-385AE2CF4085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5" name="Freeform: Shape 474">
            <a:extLst>
              <a:ext uri="{FF2B5EF4-FFF2-40B4-BE49-F238E27FC236}">
                <a16:creationId xmlns:a16="http://schemas.microsoft.com/office/drawing/2014/main" id="{5558E3F8-BED7-4ED1-D273-6ABB3FA8FCF2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7" name="Freeform: Shape 476">
            <a:extLst>
              <a:ext uri="{FF2B5EF4-FFF2-40B4-BE49-F238E27FC236}">
                <a16:creationId xmlns:a16="http://schemas.microsoft.com/office/drawing/2014/main" id="{4DAB2471-69FC-0833-9FE0-CBD1ABBA1F7F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78" name="Freeform: Shape 477">
            <a:extLst>
              <a:ext uri="{FF2B5EF4-FFF2-40B4-BE49-F238E27FC236}">
                <a16:creationId xmlns:a16="http://schemas.microsoft.com/office/drawing/2014/main" id="{1B9BBD05-74CE-DD40-E73B-C348508F014B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0" name="Freeform: Shape 479">
            <a:extLst>
              <a:ext uri="{FF2B5EF4-FFF2-40B4-BE49-F238E27FC236}">
                <a16:creationId xmlns:a16="http://schemas.microsoft.com/office/drawing/2014/main" id="{A577C6CD-0395-2F36-010F-64AB4F36936D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2" name="Freeform: Shape 481">
            <a:extLst>
              <a:ext uri="{FF2B5EF4-FFF2-40B4-BE49-F238E27FC236}">
                <a16:creationId xmlns:a16="http://schemas.microsoft.com/office/drawing/2014/main" id="{BEA6FDEF-A69E-7BB7-9793-C106F0BE3AFF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3" name="Freeform: Shape 482">
            <a:extLst>
              <a:ext uri="{FF2B5EF4-FFF2-40B4-BE49-F238E27FC236}">
                <a16:creationId xmlns:a16="http://schemas.microsoft.com/office/drawing/2014/main" id="{A7CB1228-6B73-1A6A-7C4A-91C1EBC5F9CF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5" name="Freeform: Shape 484">
            <a:extLst>
              <a:ext uri="{FF2B5EF4-FFF2-40B4-BE49-F238E27FC236}">
                <a16:creationId xmlns:a16="http://schemas.microsoft.com/office/drawing/2014/main" id="{ED754377-D8E9-414A-8E32-710C8ACF2A5D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7" name="Freeform: Shape 486">
            <a:extLst>
              <a:ext uri="{FF2B5EF4-FFF2-40B4-BE49-F238E27FC236}">
                <a16:creationId xmlns:a16="http://schemas.microsoft.com/office/drawing/2014/main" id="{1A1AE303-AC25-9AEC-73B3-7EE6AFD4ED72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8" name="Freeform: Shape 487">
            <a:extLst>
              <a:ext uri="{FF2B5EF4-FFF2-40B4-BE49-F238E27FC236}">
                <a16:creationId xmlns:a16="http://schemas.microsoft.com/office/drawing/2014/main" id="{0177B749-0F9F-D4C0-7D7E-4822C5969D67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0" name="Freeform: Shape 489">
            <a:extLst>
              <a:ext uri="{FF2B5EF4-FFF2-40B4-BE49-F238E27FC236}">
                <a16:creationId xmlns:a16="http://schemas.microsoft.com/office/drawing/2014/main" id="{1D6831B9-177D-1200-7CCE-0594A7DD8B82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2" name="Freeform: Shape 491">
            <a:extLst>
              <a:ext uri="{FF2B5EF4-FFF2-40B4-BE49-F238E27FC236}">
                <a16:creationId xmlns:a16="http://schemas.microsoft.com/office/drawing/2014/main" id="{4AE3344E-D4CD-30D4-B50C-BA7FC1D62603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3" name="Freeform: Shape 492">
            <a:extLst>
              <a:ext uri="{FF2B5EF4-FFF2-40B4-BE49-F238E27FC236}">
                <a16:creationId xmlns:a16="http://schemas.microsoft.com/office/drawing/2014/main" id="{7ED375F3-49F3-9244-A54B-72781219BA8F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5" name="Freeform: Shape 494">
            <a:extLst>
              <a:ext uri="{FF2B5EF4-FFF2-40B4-BE49-F238E27FC236}">
                <a16:creationId xmlns:a16="http://schemas.microsoft.com/office/drawing/2014/main" id="{D8026A20-99F7-9C4A-9268-0DA2363FBF7D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7" name="Freeform: Shape 496">
            <a:extLst>
              <a:ext uri="{FF2B5EF4-FFF2-40B4-BE49-F238E27FC236}">
                <a16:creationId xmlns:a16="http://schemas.microsoft.com/office/drawing/2014/main" id="{F71E3932-B25E-76B6-C56C-997FBE94F333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98" name="Freeform: Shape 497">
            <a:extLst>
              <a:ext uri="{FF2B5EF4-FFF2-40B4-BE49-F238E27FC236}">
                <a16:creationId xmlns:a16="http://schemas.microsoft.com/office/drawing/2014/main" id="{789E80BB-4D57-E7B6-2BFF-AB2B261F00B7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0" name="Freeform: Shape 499">
            <a:extLst>
              <a:ext uri="{FF2B5EF4-FFF2-40B4-BE49-F238E27FC236}">
                <a16:creationId xmlns:a16="http://schemas.microsoft.com/office/drawing/2014/main" id="{27582944-A0F9-7C61-6910-AE5601D2367F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39AFDE4E-4E4B-BF47-8C5B-18D92F950ADF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3" name="Freeform: Shape 502">
            <a:extLst>
              <a:ext uri="{FF2B5EF4-FFF2-40B4-BE49-F238E27FC236}">
                <a16:creationId xmlns:a16="http://schemas.microsoft.com/office/drawing/2014/main" id="{4130A989-D60B-070B-ED5C-C041248BDA9E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5" name="Freeform: Shape 504">
            <a:extLst>
              <a:ext uri="{FF2B5EF4-FFF2-40B4-BE49-F238E27FC236}">
                <a16:creationId xmlns:a16="http://schemas.microsoft.com/office/drawing/2014/main" id="{36164E12-F3AD-6B30-2885-4BD5E7D6BCD7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7" name="Freeform: Shape 506">
            <a:extLst>
              <a:ext uri="{FF2B5EF4-FFF2-40B4-BE49-F238E27FC236}">
                <a16:creationId xmlns:a16="http://schemas.microsoft.com/office/drawing/2014/main" id="{E1A3F91F-B0A6-85AA-5D38-D9AC77E19409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08" name="Freeform: Shape 507">
            <a:extLst>
              <a:ext uri="{FF2B5EF4-FFF2-40B4-BE49-F238E27FC236}">
                <a16:creationId xmlns:a16="http://schemas.microsoft.com/office/drawing/2014/main" id="{55B5F481-0885-0A6E-E2A7-B1810F819D31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0" name="Freeform: Shape 509">
            <a:extLst>
              <a:ext uri="{FF2B5EF4-FFF2-40B4-BE49-F238E27FC236}">
                <a16:creationId xmlns:a16="http://schemas.microsoft.com/office/drawing/2014/main" id="{D8271089-4DE3-ECDA-7540-C08FA2754107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12" name="Freeform: Shape 511">
            <a:extLst>
              <a:ext uri="{FF2B5EF4-FFF2-40B4-BE49-F238E27FC236}">
                <a16:creationId xmlns:a16="http://schemas.microsoft.com/office/drawing/2014/main" id="{A0137A82-A612-56A8-1119-C177F7A77091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3" name="Freeform: Shape 512">
            <a:extLst>
              <a:ext uri="{FF2B5EF4-FFF2-40B4-BE49-F238E27FC236}">
                <a16:creationId xmlns:a16="http://schemas.microsoft.com/office/drawing/2014/main" id="{35175598-5FF5-2CF5-7314-22511841C005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F35A4E70-7CAA-EABE-1F1F-1DEDED415A95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7" name="Freeform: Shape 516">
            <a:extLst>
              <a:ext uri="{FF2B5EF4-FFF2-40B4-BE49-F238E27FC236}">
                <a16:creationId xmlns:a16="http://schemas.microsoft.com/office/drawing/2014/main" id="{45858194-D319-84DC-0857-6167C7635A4B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8" name="Freeform: Shape 517">
            <a:extLst>
              <a:ext uri="{FF2B5EF4-FFF2-40B4-BE49-F238E27FC236}">
                <a16:creationId xmlns:a16="http://schemas.microsoft.com/office/drawing/2014/main" id="{D286CBA3-70CD-F6C3-7982-C0E5F1CA3F6D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0" name="Freeform: Shape 519">
            <a:extLst>
              <a:ext uri="{FF2B5EF4-FFF2-40B4-BE49-F238E27FC236}">
                <a16:creationId xmlns:a16="http://schemas.microsoft.com/office/drawing/2014/main" id="{DABD4E83-C868-4185-EC56-D59D0C1B9A4B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22" name="Freeform: Shape 521">
            <a:extLst>
              <a:ext uri="{FF2B5EF4-FFF2-40B4-BE49-F238E27FC236}">
                <a16:creationId xmlns:a16="http://schemas.microsoft.com/office/drawing/2014/main" id="{E453AC1F-11C6-2B9B-32C4-FBAFCE492F31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6406FB13-FF5D-F8AF-9435-AC12E43582A5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5" name="Freeform: Shape 524">
            <a:extLst>
              <a:ext uri="{FF2B5EF4-FFF2-40B4-BE49-F238E27FC236}">
                <a16:creationId xmlns:a16="http://schemas.microsoft.com/office/drawing/2014/main" id="{8E9B8360-D8DC-740B-2339-CAE0ABC9FAF1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7" name="Freeform: Shape 526">
            <a:extLst>
              <a:ext uri="{FF2B5EF4-FFF2-40B4-BE49-F238E27FC236}">
                <a16:creationId xmlns:a16="http://schemas.microsoft.com/office/drawing/2014/main" id="{EBD5434F-8415-E288-B5C1-C16E31918CDA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28" name="Freeform: Shape 527">
            <a:extLst>
              <a:ext uri="{FF2B5EF4-FFF2-40B4-BE49-F238E27FC236}">
                <a16:creationId xmlns:a16="http://schemas.microsoft.com/office/drawing/2014/main" id="{C0A62318-53EC-A81A-9119-A3164A5E7E1F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0" name="Freeform: Shape 529">
            <a:extLst>
              <a:ext uri="{FF2B5EF4-FFF2-40B4-BE49-F238E27FC236}">
                <a16:creationId xmlns:a16="http://schemas.microsoft.com/office/drawing/2014/main" id="{DD1F9E2F-6A55-9897-3C64-63C1DCDADAE3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2" name="Freeform: Shape 531">
            <a:extLst>
              <a:ext uri="{FF2B5EF4-FFF2-40B4-BE49-F238E27FC236}">
                <a16:creationId xmlns:a16="http://schemas.microsoft.com/office/drawing/2014/main" id="{DCE5BFEF-CDB9-54CF-F411-2652E64AC0BF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3" name="Freeform: Shape 532">
            <a:extLst>
              <a:ext uri="{FF2B5EF4-FFF2-40B4-BE49-F238E27FC236}">
                <a16:creationId xmlns:a16="http://schemas.microsoft.com/office/drawing/2014/main" id="{7021E363-C8EF-DE62-0349-2BA589517B8A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5" name="Freeform: Shape 534">
            <a:extLst>
              <a:ext uri="{FF2B5EF4-FFF2-40B4-BE49-F238E27FC236}">
                <a16:creationId xmlns:a16="http://schemas.microsoft.com/office/drawing/2014/main" id="{EB528918-3ED0-5A9A-7099-EB7FCB881082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4D367728-D12E-0D8E-F40A-3109A2CFD8D7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42C976B1-D836-424F-3C71-9A50C2EAE72A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0" name="Freeform: Shape 539">
            <a:extLst>
              <a:ext uri="{FF2B5EF4-FFF2-40B4-BE49-F238E27FC236}">
                <a16:creationId xmlns:a16="http://schemas.microsoft.com/office/drawing/2014/main" id="{01828520-57D0-A153-81C2-FE0746AD47DD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2" name="Freeform: Shape 541">
            <a:extLst>
              <a:ext uri="{FF2B5EF4-FFF2-40B4-BE49-F238E27FC236}">
                <a16:creationId xmlns:a16="http://schemas.microsoft.com/office/drawing/2014/main" id="{BB067418-8EEB-5DF3-0581-63B4CA5E28C6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3" name="Freeform: Shape 542">
            <a:extLst>
              <a:ext uri="{FF2B5EF4-FFF2-40B4-BE49-F238E27FC236}">
                <a16:creationId xmlns:a16="http://schemas.microsoft.com/office/drawing/2014/main" id="{5091830C-2E00-F8E3-64FA-3225B6837CD3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5" name="Freeform: Shape 544">
            <a:extLst>
              <a:ext uri="{FF2B5EF4-FFF2-40B4-BE49-F238E27FC236}">
                <a16:creationId xmlns:a16="http://schemas.microsoft.com/office/drawing/2014/main" id="{89834EE1-7EB1-DDBF-F0E3-04D021F9E5CE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7" name="Freeform: Shape 546">
            <a:extLst>
              <a:ext uri="{FF2B5EF4-FFF2-40B4-BE49-F238E27FC236}">
                <a16:creationId xmlns:a16="http://schemas.microsoft.com/office/drawing/2014/main" id="{7EF56C4E-625C-F19E-09FB-87310DF3424E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8" name="Freeform: Shape 547">
            <a:extLst>
              <a:ext uri="{FF2B5EF4-FFF2-40B4-BE49-F238E27FC236}">
                <a16:creationId xmlns:a16="http://schemas.microsoft.com/office/drawing/2014/main" id="{3DA46F43-93D0-1F14-5C50-62B90868417E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0" name="Freeform: Shape 549">
            <a:extLst>
              <a:ext uri="{FF2B5EF4-FFF2-40B4-BE49-F238E27FC236}">
                <a16:creationId xmlns:a16="http://schemas.microsoft.com/office/drawing/2014/main" id="{82E3DB0E-47B2-3DF4-276F-B62335D5D23C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2" name="Freeform: Shape 551">
            <a:extLst>
              <a:ext uri="{FF2B5EF4-FFF2-40B4-BE49-F238E27FC236}">
                <a16:creationId xmlns:a16="http://schemas.microsoft.com/office/drawing/2014/main" id="{1DCD8E34-7AF9-ADE8-AA20-1F1E14CD41DF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3" name="Freeform: Shape 552">
            <a:extLst>
              <a:ext uri="{FF2B5EF4-FFF2-40B4-BE49-F238E27FC236}">
                <a16:creationId xmlns:a16="http://schemas.microsoft.com/office/drawing/2014/main" id="{DF2FBBFB-3862-3320-592D-1CDF914D9ECC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5" name="Freeform: Shape 554">
            <a:extLst>
              <a:ext uri="{FF2B5EF4-FFF2-40B4-BE49-F238E27FC236}">
                <a16:creationId xmlns:a16="http://schemas.microsoft.com/office/drawing/2014/main" id="{FFF0A775-B85D-C745-2E2E-7578FCFE38EA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7" name="Freeform: Shape 556">
            <a:extLst>
              <a:ext uri="{FF2B5EF4-FFF2-40B4-BE49-F238E27FC236}">
                <a16:creationId xmlns:a16="http://schemas.microsoft.com/office/drawing/2014/main" id="{A0AC8995-51B7-378D-9B97-695442BE1B84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58" name="Freeform: Shape 557">
            <a:extLst>
              <a:ext uri="{FF2B5EF4-FFF2-40B4-BE49-F238E27FC236}">
                <a16:creationId xmlns:a16="http://schemas.microsoft.com/office/drawing/2014/main" id="{EDDAC96F-991A-13CA-C181-F6DFB3D06288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3B286EFD-C759-FEF1-F27A-BB570F598B05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2" name="Freeform: Shape 561">
            <a:extLst>
              <a:ext uri="{FF2B5EF4-FFF2-40B4-BE49-F238E27FC236}">
                <a16:creationId xmlns:a16="http://schemas.microsoft.com/office/drawing/2014/main" id="{08DA517B-17F4-6C8F-4F66-E18435AC1878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3" name="Freeform: Shape 562">
            <a:extLst>
              <a:ext uri="{FF2B5EF4-FFF2-40B4-BE49-F238E27FC236}">
                <a16:creationId xmlns:a16="http://schemas.microsoft.com/office/drawing/2014/main" id="{AB8E1CA1-E2CE-8F57-A5C6-B1109C477F20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5" name="Freeform: Shape 564">
            <a:extLst>
              <a:ext uri="{FF2B5EF4-FFF2-40B4-BE49-F238E27FC236}">
                <a16:creationId xmlns:a16="http://schemas.microsoft.com/office/drawing/2014/main" id="{F474B7A4-8874-F116-E71C-9830E210AD6C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7" name="Freeform: Shape 566">
            <a:extLst>
              <a:ext uri="{FF2B5EF4-FFF2-40B4-BE49-F238E27FC236}">
                <a16:creationId xmlns:a16="http://schemas.microsoft.com/office/drawing/2014/main" id="{00B8DA6C-E378-F33A-15A5-48A85A1D8E95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68" name="Freeform: Shape 567">
            <a:extLst>
              <a:ext uri="{FF2B5EF4-FFF2-40B4-BE49-F238E27FC236}">
                <a16:creationId xmlns:a16="http://schemas.microsoft.com/office/drawing/2014/main" id="{7440EB89-D893-AB5D-8A9C-9423271AF0A7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0" name="Freeform: Shape 569">
            <a:extLst>
              <a:ext uri="{FF2B5EF4-FFF2-40B4-BE49-F238E27FC236}">
                <a16:creationId xmlns:a16="http://schemas.microsoft.com/office/drawing/2014/main" id="{2C9FD3B5-EE13-EDCE-9CB9-7FB5D5E7C4E8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2" name="Freeform: Shape 571">
            <a:extLst>
              <a:ext uri="{FF2B5EF4-FFF2-40B4-BE49-F238E27FC236}">
                <a16:creationId xmlns:a16="http://schemas.microsoft.com/office/drawing/2014/main" id="{C9A66161-36A9-69F7-DC43-19C78148538D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3" name="Freeform: Shape 572">
            <a:extLst>
              <a:ext uri="{FF2B5EF4-FFF2-40B4-BE49-F238E27FC236}">
                <a16:creationId xmlns:a16="http://schemas.microsoft.com/office/drawing/2014/main" id="{42E74E63-77E1-C8A5-37E8-9AC15E847707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5" name="Freeform: Shape 574">
            <a:extLst>
              <a:ext uri="{FF2B5EF4-FFF2-40B4-BE49-F238E27FC236}">
                <a16:creationId xmlns:a16="http://schemas.microsoft.com/office/drawing/2014/main" id="{43AE9745-3F67-8B70-A100-FB6435A7DD0A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7" name="Freeform: Shape 576">
            <a:extLst>
              <a:ext uri="{FF2B5EF4-FFF2-40B4-BE49-F238E27FC236}">
                <a16:creationId xmlns:a16="http://schemas.microsoft.com/office/drawing/2014/main" id="{5CB7C315-654A-7D75-184A-3528A7E3DB76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78" name="Freeform: Shape 577">
            <a:extLst>
              <a:ext uri="{FF2B5EF4-FFF2-40B4-BE49-F238E27FC236}">
                <a16:creationId xmlns:a16="http://schemas.microsoft.com/office/drawing/2014/main" id="{30F05920-7C80-0410-9FDA-27B7C14D676D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0" name="Freeform: Shape 579">
            <a:extLst>
              <a:ext uri="{FF2B5EF4-FFF2-40B4-BE49-F238E27FC236}">
                <a16:creationId xmlns:a16="http://schemas.microsoft.com/office/drawing/2014/main" id="{7029DAD3-025A-F369-D1E4-1DBC5258D7AE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2" name="Freeform: Shape 581">
            <a:extLst>
              <a:ext uri="{FF2B5EF4-FFF2-40B4-BE49-F238E27FC236}">
                <a16:creationId xmlns:a16="http://schemas.microsoft.com/office/drawing/2014/main" id="{91C6ECB7-E256-02F6-4105-992C44C4E0FA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3" name="Freeform: Shape 582">
            <a:extLst>
              <a:ext uri="{FF2B5EF4-FFF2-40B4-BE49-F238E27FC236}">
                <a16:creationId xmlns:a16="http://schemas.microsoft.com/office/drawing/2014/main" id="{DB6E2152-C454-30A9-45FD-FE703863E62D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5" name="Freeform: Shape 584">
            <a:extLst>
              <a:ext uri="{FF2B5EF4-FFF2-40B4-BE49-F238E27FC236}">
                <a16:creationId xmlns:a16="http://schemas.microsoft.com/office/drawing/2014/main" id="{C67022CE-5376-551B-2A27-86A69AEC5ACA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87" name="Freeform: Shape 586">
            <a:extLst>
              <a:ext uri="{FF2B5EF4-FFF2-40B4-BE49-F238E27FC236}">
                <a16:creationId xmlns:a16="http://schemas.microsoft.com/office/drawing/2014/main" id="{9CF7EC80-3766-FB65-BB37-F23957A23426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88" name="Freeform: Shape 587">
            <a:extLst>
              <a:ext uri="{FF2B5EF4-FFF2-40B4-BE49-F238E27FC236}">
                <a16:creationId xmlns:a16="http://schemas.microsoft.com/office/drawing/2014/main" id="{CCBC67E0-2065-ADD7-2A60-15E033C2B9A6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0" name="Freeform: Shape 589">
            <a:extLst>
              <a:ext uri="{FF2B5EF4-FFF2-40B4-BE49-F238E27FC236}">
                <a16:creationId xmlns:a16="http://schemas.microsoft.com/office/drawing/2014/main" id="{088E07DE-90A8-2D06-3172-010B811735EB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92" name="Freeform: Shape 591">
            <a:extLst>
              <a:ext uri="{FF2B5EF4-FFF2-40B4-BE49-F238E27FC236}">
                <a16:creationId xmlns:a16="http://schemas.microsoft.com/office/drawing/2014/main" id="{3CAE7282-808B-3CC5-E327-641E8E8225CA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3" name="Freeform: Shape 592">
            <a:extLst>
              <a:ext uri="{FF2B5EF4-FFF2-40B4-BE49-F238E27FC236}">
                <a16:creationId xmlns:a16="http://schemas.microsoft.com/office/drawing/2014/main" id="{D1A2A3DC-9102-5E73-8CE1-FA7E685CEAFD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6" name="Freeform: Shape 595">
            <a:extLst>
              <a:ext uri="{FF2B5EF4-FFF2-40B4-BE49-F238E27FC236}">
                <a16:creationId xmlns:a16="http://schemas.microsoft.com/office/drawing/2014/main" id="{0E229D03-8AD9-5A2E-5A83-530DC3BE16C9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598" name="Freeform: Shape 597">
            <a:extLst>
              <a:ext uri="{FF2B5EF4-FFF2-40B4-BE49-F238E27FC236}">
                <a16:creationId xmlns:a16="http://schemas.microsoft.com/office/drawing/2014/main" id="{B4377FEC-E983-EF7C-B613-C52F0D6EF9C8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99" name="Freeform: Shape 598">
            <a:extLst>
              <a:ext uri="{FF2B5EF4-FFF2-40B4-BE49-F238E27FC236}">
                <a16:creationId xmlns:a16="http://schemas.microsoft.com/office/drawing/2014/main" id="{8E5EB32D-FD53-253E-83D6-5C434BB33BD7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EEE2B485-0137-8AEC-6820-9FD451B13665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3" name="Freeform: Shape 602">
            <a:extLst>
              <a:ext uri="{FF2B5EF4-FFF2-40B4-BE49-F238E27FC236}">
                <a16:creationId xmlns:a16="http://schemas.microsoft.com/office/drawing/2014/main" id="{C5D10945-BCE6-9B77-6AE2-9AAAEAEFF66E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4" name="Freeform: Shape 603">
            <a:extLst>
              <a:ext uri="{FF2B5EF4-FFF2-40B4-BE49-F238E27FC236}">
                <a16:creationId xmlns:a16="http://schemas.microsoft.com/office/drawing/2014/main" id="{5904C307-F323-848B-96F2-3E41860CAF2D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6" name="Freeform: Shape 605">
            <a:extLst>
              <a:ext uri="{FF2B5EF4-FFF2-40B4-BE49-F238E27FC236}">
                <a16:creationId xmlns:a16="http://schemas.microsoft.com/office/drawing/2014/main" id="{7D9A104E-A2FB-65B2-8550-AFC87F70F786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8" name="Freeform: Shape 607">
            <a:extLst>
              <a:ext uri="{FF2B5EF4-FFF2-40B4-BE49-F238E27FC236}">
                <a16:creationId xmlns:a16="http://schemas.microsoft.com/office/drawing/2014/main" id="{034774EE-834E-425E-0E8D-1F99EB52BBA8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09" name="Freeform: Shape 608">
            <a:extLst>
              <a:ext uri="{FF2B5EF4-FFF2-40B4-BE49-F238E27FC236}">
                <a16:creationId xmlns:a16="http://schemas.microsoft.com/office/drawing/2014/main" id="{BCA6E515-2C7A-0BB7-FA25-884F4CDB3892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1" name="Freeform: Shape 610">
            <a:extLst>
              <a:ext uri="{FF2B5EF4-FFF2-40B4-BE49-F238E27FC236}">
                <a16:creationId xmlns:a16="http://schemas.microsoft.com/office/drawing/2014/main" id="{5D56B73E-2DAA-C425-E088-D9CD7A701C68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3" name="Freeform: Shape 612">
            <a:extLst>
              <a:ext uri="{FF2B5EF4-FFF2-40B4-BE49-F238E27FC236}">
                <a16:creationId xmlns:a16="http://schemas.microsoft.com/office/drawing/2014/main" id="{22006902-3722-25A7-D607-5C55D79F77DA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4" name="Freeform: Shape 613">
            <a:extLst>
              <a:ext uri="{FF2B5EF4-FFF2-40B4-BE49-F238E27FC236}">
                <a16:creationId xmlns:a16="http://schemas.microsoft.com/office/drawing/2014/main" id="{42347682-32B8-5281-ED0D-065827349528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6" name="Freeform: Shape 615">
            <a:extLst>
              <a:ext uri="{FF2B5EF4-FFF2-40B4-BE49-F238E27FC236}">
                <a16:creationId xmlns:a16="http://schemas.microsoft.com/office/drawing/2014/main" id="{8F6ACE8D-5AF6-8840-4854-6B360B6FD921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8" name="Freeform: Shape 617">
            <a:extLst>
              <a:ext uri="{FF2B5EF4-FFF2-40B4-BE49-F238E27FC236}">
                <a16:creationId xmlns:a16="http://schemas.microsoft.com/office/drawing/2014/main" id="{68099F15-905A-BE30-12CB-D74B617DE004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19" name="Freeform: Shape 618">
            <a:extLst>
              <a:ext uri="{FF2B5EF4-FFF2-40B4-BE49-F238E27FC236}">
                <a16:creationId xmlns:a16="http://schemas.microsoft.com/office/drawing/2014/main" id="{5137220D-A764-03D0-2CB1-CC28A41309F1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1" name="Freeform: Shape 620">
            <a:extLst>
              <a:ext uri="{FF2B5EF4-FFF2-40B4-BE49-F238E27FC236}">
                <a16:creationId xmlns:a16="http://schemas.microsoft.com/office/drawing/2014/main" id="{7CC2E8B5-396E-713D-24D6-A8591B9F8AB3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3" name="Freeform: Shape 622">
            <a:extLst>
              <a:ext uri="{FF2B5EF4-FFF2-40B4-BE49-F238E27FC236}">
                <a16:creationId xmlns:a16="http://schemas.microsoft.com/office/drawing/2014/main" id="{BB548779-6FC4-7FC4-EF9D-BE3F1046F9E4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4" name="Freeform: Shape 623">
            <a:extLst>
              <a:ext uri="{FF2B5EF4-FFF2-40B4-BE49-F238E27FC236}">
                <a16:creationId xmlns:a16="http://schemas.microsoft.com/office/drawing/2014/main" id="{4F8EEDCB-8D77-8635-0F38-B32566E7FC26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6" name="Freeform: Shape 625">
            <a:extLst>
              <a:ext uri="{FF2B5EF4-FFF2-40B4-BE49-F238E27FC236}">
                <a16:creationId xmlns:a16="http://schemas.microsoft.com/office/drawing/2014/main" id="{8830890E-226A-9B62-BA60-6A7D9E07D3A8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8" name="Freeform: Shape 627">
            <a:extLst>
              <a:ext uri="{FF2B5EF4-FFF2-40B4-BE49-F238E27FC236}">
                <a16:creationId xmlns:a16="http://schemas.microsoft.com/office/drawing/2014/main" id="{DA2A6872-E918-291F-0873-9A815F2D3C0E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29" name="Freeform: Shape 628">
            <a:extLst>
              <a:ext uri="{FF2B5EF4-FFF2-40B4-BE49-F238E27FC236}">
                <a16:creationId xmlns:a16="http://schemas.microsoft.com/office/drawing/2014/main" id="{6D7F79AE-80F4-F84B-6E2A-9B6A8CBA8239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1" name="Freeform: Shape 630">
            <a:extLst>
              <a:ext uri="{FF2B5EF4-FFF2-40B4-BE49-F238E27FC236}">
                <a16:creationId xmlns:a16="http://schemas.microsoft.com/office/drawing/2014/main" id="{3A345CAF-70C6-0FD1-E4FE-089CECDAF06D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3" name="Freeform: Shape 632">
            <a:extLst>
              <a:ext uri="{FF2B5EF4-FFF2-40B4-BE49-F238E27FC236}">
                <a16:creationId xmlns:a16="http://schemas.microsoft.com/office/drawing/2014/main" id="{09AF46DB-09C3-E0D7-5C06-20094C7140C6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4" name="Freeform: Shape 633">
            <a:extLst>
              <a:ext uri="{FF2B5EF4-FFF2-40B4-BE49-F238E27FC236}">
                <a16:creationId xmlns:a16="http://schemas.microsoft.com/office/drawing/2014/main" id="{249B41D8-E328-2F8F-5221-FC63C4EB935A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6" name="Freeform: Shape 635">
            <a:extLst>
              <a:ext uri="{FF2B5EF4-FFF2-40B4-BE49-F238E27FC236}">
                <a16:creationId xmlns:a16="http://schemas.microsoft.com/office/drawing/2014/main" id="{CBF3800F-0E8C-E5AC-A361-B552EF2B6DD9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8" name="Freeform: Shape 637">
            <a:extLst>
              <a:ext uri="{FF2B5EF4-FFF2-40B4-BE49-F238E27FC236}">
                <a16:creationId xmlns:a16="http://schemas.microsoft.com/office/drawing/2014/main" id="{2703F870-614E-BC9A-58FE-474A778571F5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39" name="Freeform: Shape 638">
            <a:extLst>
              <a:ext uri="{FF2B5EF4-FFF2-40B4-BE49-F238E27FC236}">
                <a16:creationId xmlns:a16="http://schemas.microsoft.com/office/drawing/2014/main" id="{8EC5047F-BDB8-2692-60B4-7B12002C8957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2" name="Freeform: Shape 641">
            <a:extLst>
              <a:ext uri="{FF2B5EF4-FFF2-40B4-BE49-F238E27FC236}">
                <a16:creationId xmlns:a16="http://schemas.microsoft.com/office/drawing/2014/main" id="{CD06F3C3-288C-8328-3F48-3C5BC6643959}"/>
              </a:ext>
            </a:extLst>
          </p:cNvPr>
          <p:cNvSpPr/>
          <p:nvPr/>
        </p:nvSpPr>
        <p:spPr>
          <a:xfrm>
            <a:off x="8185952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44" name="Freeform: Shape 643">
            <a:extLst>
              <a:ext uri="{FF2B5EF4-FFF2-40B4-BE49-F238E27FC236}">
                <a16:creationId xmlns:a16="http://schemas.microsoft.com/office/drawing/2014/main" id="{A4E30067-929E-20B9-7F5C-8CDBFD2F5685}"/>
              </a:ext>
            </a:extLst>
          </p:cNvPr>
          <p:cNvSpPr/>
          <p:nvPr/>
        </p:nvSpPr>
        <p:spPr>
          <a:xfrm>
            <a:off x="8284594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5" name="Freeform: Shape 644">
            <a:extLst>
              <a:ext uri="{FF2B5EF4-FFF2-40B4-BE49-F238E27FC236}">
                <a16:creationId xmlns:a16="http://schemas.microsoft.com/office/drawing/2014/main" id="{7034D50E-47A3-1986-3D61-2232215DCA84}"/>
              </a:ext>
            </a:extLst>
          </p:cNvPr>
          <p:cNvSpPr/>
          <p:nvPr/>
        </p:nvSpPr>
        <p:spPr>
          <a:xfrm>
            <a:off x="8257307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7" name="Freeform: Shape 646">
            <a:extLst>
              <a:ext uri="{FF2B5EF4-FFF2-40B4-BE49-F238E27FC236}">
                <a16:creationId xmlns:a16="http://schemas.microsoft.com/office/drawing/2014/main" id="{E39F20F7-B593-8BEC-5F24-DEBEB3E4D580}"/>
              </a:ext>
            </a:extLst>
          </p:cNvPr>
          <p:cNvSpPr/>
          <p:nvPr/>
        </p:nvSpPr>
        <p:spPr>
          <a:xfrm>
            <a:off x="10192355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49" name="Freeform: Shape 648">
            <a:extLst>
              <a:ext uri="{FF2B5EF4-FFF2-40B4-BE49-F238E27FC236}">
                <a16:creationId xmlns:a16="http://schemas.microsoft.com/office/drawing/2014/main" id="{E3561757-EB66-1F7F-24BD-5E6E9597D50A}"/>
              </a:ext>
            </a:extLst>
          </p:cNvPr>
          <p:cNvSpPr/>
          <p:nvPr/>
        </p:nvSpPr>
        <p:spPr>
          <a:xfrm>
            <a:off x="10290997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0" name="Freeform: Shape 649">
            <a:extLst>
              <a:ext uri="{FF2B5EF4-FFF2-40B4-BE49-F238E27FC236}">
                <a16:creationId xmlns:a16="http://schemas.microsoft.com/office/drawing/2014/main" id="{3CE51074-2691-D58D-A17B-E6C8E84FAE3D}"/>
              </a:ext>
            </a:extLst>
          </p:cNvPr>
          <p:cNvSpPr/>
          <p:nvPr/>
        </p:nvSpPr>
        <p:spPr>
          <a:xfrm>
            <a:off x="10263710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2" name="Freeform: Shape 651">
            <a:extLst>
              <a:ext uri="{FF2B5EF4-FFF2-40B4-BE49-F238E27FC236}">
                <a16:creationId xmlns:a16="http://schemas.microsoft.com/office/drawing/2014/main" id="{613A9AA2-8657-A96C-BA3F-EAEBCE989A2F}"/>
              </a:ext>
            </a:extLst>
          </p:cNvPr>
          <p:cNvSpPr/>
          <p:nvPr/>
        </p:nvSpPr>
        <p:spPr>
          <a:xfrm>
            <a:off x="85872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4" name="Freeform: Shape 653">
            <a:extLst>
              <a:ext uri="{FF2B5EF4-FFF2-40B4-BE49-F238E27FC236}">
                <a16:creationId xmlns:a16="http://schemas.microsoft.com/office/drawing/2014/main" id="{385AFFF4-F1B3-1261-4668-D0BB595FC0AD}"/>
              </a:ext>
            </a:extLst>
          </p:cNvPr>
          <p:cNvSpPr/>
          <p:nvPr/>
        </p:nvSpPr>
        <p:spPr>
          <a:xfrm>
            <a:off x="868598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5" name="Freeform: Shape 654">
            <a:extLst>
              <a:ext uri="{FF2B5EF4-FFF2-40B4-BE49-F238E27FC236}">
                <a16:creationId xmlns:a16="http://schemas.microsoft.com/office/drawing/2014/main" id="{1783E0C1-4D44-C818-0E42-930FEC1CB330}"/>
              </a:ext>
            </a:extLst>
          </p:cNvPr>
          <p:cNvSpPr/>
          <p:nvPr/>
        </p:nvSpPr>
        <p:spPr>
          <a:xfrm>
            <a:off x="865869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7" name="Freeform: Shape 656">
            <a:extLst>
              <a:ext uri="{FF2B5EF4-FFF2-40B4-BE49-F238E27FC236}">
                <a16:creationId xmlns:a16="http://schemas.microsoft.com/office/drawing/2014/main" id="{E8F9546B-352F-AE6C-3436-220D353E5787}"/>
              </a:ext>
            </a:extLst>
          </p:cNvPr>
          <p:cNvSpPr/>
          <p:nvPr/>
        </p:nvSpPr>
        <p:spPr>
          <a:xfrm>
            <a:off x="81859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9" name="Freeform: Shape 658">
            <a:extLst>
              <a:ext uri="{FF2B5EF4-FFF2-40B4-BE49-F238E27FC236}">
                <a16:creationId xmlns:a16="http://schemas.microsoft.com/office/drawing/2014/main" id="{0446DB84-EE8C-7047-3538-14B8246B8ADD}"/>
              </a:ext>
            </a:extLst>
          </p:cNvPr>
          <p:cNvSpPr/>
          <p:nvPr/>
        </p:nvSpPr>
        <p:spPr>
          <a:xfrm>
            <a:off x="828459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0" name="Freeform: Shape 659">
            <a:extLst>
              <a:ext uri="{FF2B5EF4-FFF2-40B4-BE49-F238E27FC236}">
                <a16:creationId xmlns:a16="http://schemas.microsoft.com/office/drawing/2014/main" id="{B991E4EA-DB61-4C91-4448-2E302F40C048}"/>
              </a:ext>
            </a:extLst>
          </p:cNvPr>
          <p:cNvSpPr/>
          <p:nvPr/>
        </p:nvSpPr>
        <p:spPr>
          <a:xfrm>
            <a:off x="825730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2" name="Freeform: Shape 661">
            <a:extLst>
              <a:ext uri="{FF2B5EF4-FFF2-40B4-BE49-F238E27FC236}">
                <a16:creationId xmlns:a16="http://schemas.microsoft.com/office/drawing/2014/main" id="{194F650D-D326-3743-3A98-3657EF6AFB0A}"/>
              </a:ext>
            </a:extLst>
          </p:cNvPr>
          <p:cNvSpPr/>
          <p:nvPr/>
        </p:nvSpPr>
        <p:spPr>
          <a:xfrm>
            <a:off x="778469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4" name="Freeform: Shape 663">
            <a:extLst>
              <a:ext uri="{FF2B5EF4-FFF2-40B4-BE49-F238E27FC236}">
                <a16:creationId xmlns:a16="http://schemas.microsoft.com/office/drawing/2014/main" id="{3DDB8935-76E8-F1B3-8310-88F77B502D97}"/>
              </a:ext>
            </a:extLst>
          </p:cNvPr>
          <p:cNvSpPr/>
          <p:nvPr/>
        </p:nvSpPr>
        <p:spPr>
          <a:xfrm>
            <a:off x="788334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5" name="Freeform: Shape 664">
            <a:extLst>
              <a:ext uri="{FF2B5EF4-FFF2-40B4-BE49-F238E27FC236}">
                <a16:creationId xmlns:a16="http://schemas.microsoft.com/office/drawing/2014/main" id="{FFCFF0B5-1E8E-343C-F025-AB2F40746067}"/>
              </a:ext>
            </a:extLst>
          </p:cNvPr>
          <p:cNvSpPr/>
          <p:nvPr/>
        </p:nvSpPr>
        <p:spPr>
          <a:xfrm>
            <a:off x="785605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7" name="Freeform: Shape 666">
            <a:extLst>
              <a:ext uri="{FF2B5EF4-FFF2-40B4-BE49-F238E27FC236}">
                <a16:creationId xmlns:a16="http://schemas.microsoft.com/office/drawing/2014/main" id="{4C622C98-DFBA-107E-3FFE-C68DA787D14C}"/>
              </a:ext>
            </a:extLst>
          </p:cNvPr>
          <p:cNvSpPr/>
          <p:nvPr/>
        </p:nvSpPr>
        <p:spPr>
          <a:xfrm>
            <a:off x="1019235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9" name="Freeform: Shape 668">
            <a:extLst>
              <a:ext uri="{FF2B5EF4-FFF2-40B4-BE49-F238E27FC236}">
                <a16:creationId xmlns:a16="http://schemas.microsoft.com/office/drawing/2014/main" id="{E2DD56BF-1E75-5042-0D11-B6C58F1823F3}"/>
              </a:ext>
            </a:extLst>
          </p:cNvPr>
          <p:cNvSpPr/>
          <p:nvPr/>
        </p:nvSpPr>
        <p:spPr>
          <a:xfrm>
            <a:off x="1029099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0" name="Freeform: Shape 669">
            <a:extLst>
              <a:ext uri="{FF2B5EF4-FFF2-40B4-BE49-F238E27FC236}">
                <a16:creationId xmlns:a16="http://schemas.microsoft.com/office/drawing/2014/main" id="{E05621D9-3547-7853-82E2-011F26AC206E}"/>
              </a:ext>
            </a:extLst>
          </p:cNvPr>
          <p:cNvSpPr/>
          <p:nvPr/>
        </p:nvSpPr>
        <p:spPr>
          <a:xfrm>
            <a:off x="1026371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2" name="Freeform: Shape 671">
            <a:extLst>
              <a:ext uri="{FF2B5EF4-FFF2-40B4-BE49-F238E27FC236}">
                <a16:creationId xmlns:a16="http://schemas.microsoft.com/office/drawing/2014/main" id="{5B1114A8-1914-E4C5-268B-3763DBE33746}"/>
              </a:ext>
            </a:extLst>
          </p:cNvPr>
          <p:cNvSpPr/>
          <p:nvPr/>
        </p:nvSpPr>
        <p:spPr>
          <a:xfrm>
            <a:off x="97911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4" name="Freeform: Shape 673">
            <a:extLst>
              <a:ext uri="{FF2B5EF4-FFF2-40B4-BE49-F238E27FC236}">
                <a16:creationId xmlns:a16="http://schemas.microsoft.com/office/drawing/2014/main" id="{0A096B0E-D8FE-05AE-F9EB-2AFA488F8171}"/>
              </a:ext>
            </a:extLst>
          </p:cNvPr>
          <p:cNvSpPr/>
          <p:nvPr/>
        </p:nvSpPr>
        <p:spPr>
          <a:xfrm>
            <a:off x="9889744" y="97550"/>
            <a:ext cx="258405" cy="261135"/>
          </a:xfrm>
          <a:custGeom>
            <a:avLst/>
            <a:gdLst>
              <a:gd name="connsiteX0" fmla="*/ 258406 w 258405"/>
              <a:gd name="connsiteY0" fmla="*/ 130568 h 261135"/>
              <a:gd name="connsiteX1" fmla="*/ 129203 w 258405"/>
              <a:gd name="connsiteY1" fmla="*/ 0 h 261135"/>
              <a:gd name="connsiteX2" fmla="*/ 0 w 258405"/>
              <a:gd name="connsiteY2" fmla="*/ 130568 h 261135"/>
              <a:gd name="connsiteX3" fmla="*/ 129203 w 258405"/>
              <a:gd name="connsiteY3" fmla="*/ 261135 h 261135"/>
              <a:gd name="connsiteX4" fmla="*/ 258406 w 258405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5" h="261135">
                <a:moveTo>
                  <a:pt x="258406" y="130568"/>
                </a:move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605"/>
                  <a:pt x="258406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5" name="Freeform: Shape 674">
            <a:extLst>
              <a:ext uri="{FF2B5EF4-FFF2-40B4-BE49-F238E27FC236}">
                <a16:creationId xmlns:a16="http://schemas.microsoft.com/office/drawing/2014/main" id="{8C9A0BD9-DD41-D875-32E6-9D71F1DCD3E7}"/>
              </a:ext>
            </a:extLst>
          </p:cNvPr>
          <p:cNvSpPr/>
          <p:nvPr/>
        </p:nvSpPr>
        <p:spPr>
          <a:xfrm>
            <a:off x="9862457" y="70263"/>
            <a:ext cx="258405" cy="261135"/>
          </a:xfrm>
          <a:custGeom>
            <a:avLst/>
            <a:gdLst>
              <a:gd name="connsiteX0" fmla="*/ 258406 w 258405"/>
              <a:gd name="connsiteY0" fmla="*/ 130568 h 261135"/>
              <a:gd name="connsiteX1" fmla="*/ 129203 w 258405"/>
              <a:gd name="connsiteY1" fmla="*/ 0 h 261135"/>
              <a:gd name="connsiteX2" fmla="*/ 0 w 258405"/>
              <a:gd name="connsiteY2" fmla="*/ 130568 h 261135"/>
              <a:gd name="connsiteX3" fmla="*/ 129203 w 258405"/>
              <a:gd name="connsiteY3" fmla="*/ 261135 h 261135"/>
              <a:gd name="connsiteX4" fmla="*/ 258406 w 258405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5" h="261135">
                <a:moveTo>
                  <a:pt x="258406" y="130568"/>
                </a:move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605"/>
                  <a:pt x="258406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7" name="Freeform: Shape 676">
            <a:extLst>
              <a:ext uri="{FF2B5EF4-FFF2-40B4-BE49-F238E27FC236}">
                <a16:creationId xmlns:a16="http://schemas.microsoft.com/office/drawing/2014/main" id="{83348EB6-00C5-FA84-78AB-89341A1DD86E}"/>
              </a:ext>
            </a:extLst>
          </p:cNvPr>
          <p:cNvSpPr/>
          <p:nvPr/>
        </p:nvSpPr>
        <p:spPr>
          <a:xfrm>
            <a:off x="93898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9" name="Freeform: Shape 678">
            <a:extLst>
              <a:ext uri="{FF2B5EF4-FFF2-40B4-BE49-F238E27FC236}">
                <a16:creationId xmlns:a16="http://schemas.microsoft.com/office/drawing/2014/main" id="{1AAB2449-B7D3-165D-6B4F-7CDC729F898D}"/>
              </a:ext>
            </a:extLst>
          </p:cNvPr>
          <p:cNvSpPr/>
          <p:nvPr/>
        </p:nvSpPr>
        <p:spPr>
          <a:xfrm>
            <a:off x="948849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0" name="Freeform: Shape 679">
            <a:extLst>
              <a:ext uri="{FF2B5EF4-FFF2-40B4-BE49-F238E27FC236}">
                <a16:creationId xmlns:a16="http://schemas.microsoft.com/office/drawing/2014/main" id="{EA6993B4-7676-718E-CD51-805C80BD4879}"/>
              </a:ext>
            </a:extLst>
          </p:cNvPr>
          <p:cNvSpPr/>
          <p:nvPr/>
        </p:nvSpPr>
        <p:spPr>
          <a:xfrm>
            <a:off x="94612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2" name="Freeform: Shape 681">
            <a:extLst>
              <a:ext uri="{FF2B5EF4-FFF2-40B4-BE49-F238E27FC236}">
                <a16:creationId xmlns:a16="http://schemas.microsoft.com/office/drawing/2014/main" id="{DBF5A25C-6F47-B63B-5118-72BBB1616EA1}"/>
              </a:ext>
            </a:extLst>
          </p:cNvPr>
          <p:cNvSpPr/>
          <p:nvPr/>
        </p:nvSpPr>
        <p:spPr>
          <a:xfrm>
            <a:off x="898845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4" name="Freeform: Shape 683">
            <a:extLst>
              <a:ext uri="{FF2B5EF4-FFF2-40B4-BE49-F238E27FC236}">
                <a16:creationId xmlns:a16="http://schemas.microsoft.com/office/drawing/2014/main" id="{7FDE57AC-43C9-9954-8CAA-12BF31EAF88F}"/>
              </a:ext>
            </a:extLst>
          </p:cNvPr>
          <p:cNvSpPr/>
          <p:nvPr/>
        </p:nvSpPr>
        <p:spPr>
          <a:xfrm>
            <a:off x="908723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85" name="Freeform: Shape 684">
            <a:extLst>
              <a:ext uri="{FF2B5EF4-FFF2-40B4-BE49-F238E27FC236}">
                <a16:creationId xmlns:a16="http://schemas.microsoft.com/office/drawing/2014/main" id="{26B7887A-6113-C677-9E96-99F6284E6DF4}"/>
              </a:ext>
            </a:extLst>
          </p:cNvPr>
          <p:cNvSpPr/>
          <p:nvPr/>
        </p:nvSpPr>
        <p:spPr>
          <a:xfrm>
            <a:off x="905995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90" name="TextBox 689">
            <a:extLst>
              <a:ext uri="{FF2B5EF4-FFF2-40B4-BE49-F238E27FC236}">
                <a16:creationId xmlns:a16="http://schemas.microsoft.com/office/drawing/2014/main" id="{5626137A-3E5F-8B0F-4C93-77452B72F7FB}"/>
              </a:ext>
            </a:extLst>
          </p:cNvPr>
          <p:cNvSpPr txBox="1"/>
          <p:nvPr/>
        </p:nvSpPr>
        <p:spPr>
          <a:xfrm>
            <a:off x="3712190" y="752938"/>
            <a:ext cx="5257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i="0" dirty="0">
                <a:solidFill>
                  <a:srgbClr val="DB210E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Thank You!</a:t>
            </a:r>
            <a:endParaRPr lang="en-IN" sz="3600" b="1" i="0" dirty="0">
              <a:solidFill>
                <a:srgbClr val="097BD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409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154177F3-069C-1DA8-D864-7F4947F01F0D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57486242-941A-5BF0-CCB3-64FB1FBCA1F2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FF429A09-004C-6B74-87B1-5E546F457EEB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83A878D3-B9AC-E9BD-4F57-62834699AB5A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F29600BA-F5CB-3BAB-1E40-2F647B192C8C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EEE0AF41-2D6A-BBBF-AE01-A766FBDD94DF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34230A44-A7C8-B724-ED04-64BADACDE72C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018E9E81-8D58-4578-35BD-EFA2CA353005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5CEE7F0E-35F5-F261-AFC9-B634BEEB6E4D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0373CAB5-7DEC-68BB-B662-EFBBFE31B636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9C5F9BFD-E060-5222-5387-AF9747F44EA7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0ECC508A-8FE1-E637-FD80-36A54605D078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2F25F137-0D82-257A-2864-CA2ECEC6DC95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D2C53E12-7A12-EFFA-693D-90BFD0067A03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2D744735-8A4F-C393-C92C-341CA1757CD4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CA8A4480-432B-E647-F44E-932AB4C06F99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930C030F-CE35-B30C-8B40-6585042BFC8F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C60FDF94-5932-A17A-777D-80D89351E174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374C6AFA-D75C-8CF3-7E95-0792B85C8008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4F573738-AAB2-65F2-F3CA-DE9F09B5239F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4CA2A3F9-13AF-6E3C-2116-9090169E7284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A87F2846-1D88-0870-1C53-46D9EEF6BBE4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B589A4FB-D036-0773-2873-4F3E2331D91F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3F7C2BDE-DCA2-06B9-9044-F5A1BEA1DFF3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1A096F3C-B841-1E1E-85AF-FA35DAE361E1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11A94DF6-348E-9DC8-CFA9-CA9179B85879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37F6A601-0B38-4976-F564-5A0113F14101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C9C7AE08-BF40-0AE7-EA83-80D079F12004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B7DD9AD2-705F-D712-54EF-6782C36F8013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DA1E715F-DCD1-78B2-67DA-948AACD5031C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3B2D382A-4684-3E2F-AA1C-8F80AE63F561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35BC7B5B-3705-967B-3652-9FB5A15A562E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B316A25B-AE57-F3D8-69DA-52C36C79CD13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C2487011-D3C8-700E-6D1D-E34BB13F3800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02903538-B891-B867-482F-5DE2462A2AAF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07B29850-AFB1-0BAE-B955-6EA4936C21FB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3AEBBB77-D994-A735-3583-481D918590B2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3FA39CD4-E5EA-E1D9-CFED-BBA9A20131D3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C30B3629-E275-F362-5A27-A484FDD46AF6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6315ECB3-EDB5-C523-B9CE-F1A4D79966F2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F40F9BF5-5D9C-AE07-4358-B8FA015136D0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3F06A5DE-01D3-E6A8-3EF2-CBF6218EC4AE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B809D75B-BFD3-87DB-0054-48EE1461CFC0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40D1F5C0-053D-25E4-F90C-5A96A7B5AB27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99B65CB9-78BF-6FBE-D3B6-2F460377D124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7276D7BD-5824-AC3D-E502-585852564198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184967AE-D4A7-8F98-15C2-E23EA2F3E6EF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557AD8D2-FBC0-4BB9-F04B-60E87FCA873E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4F78F270-6E6C-1A8E-5D4B-5320A32EE656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ECD48B83-C887-80EA-9228-A5FD902A0932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1FF4D3E9-68EF-363D-254B-BCFEA403B026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14596EC0-3ADA-E896-3070-2E45DE76BEB1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CCB29C3C-2B70-F5A3-56E1-8E5FDD642A61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2751B347-79DF-49E6-4672-ECC3B2F98CD5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BCF419B8-5EB1-158E-4530-B58FA06A5933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65AA7FC8-5AA6-AD0B-D835-DEC93EFE11C7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1E7C04C4-127C-D8DC-D49E-7677509C52F7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95CE987D-516E-1F76-66EB-7038FD33FA6E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AFBBDA3A-B561-DE07-23E9-A312DE125DBD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D8FFA6D3-91F4-44D4-5A61-EFEC3AD43360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A12DE768-A5E9-49D1-AFDA-1E4A49612D26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BF8C1E38-0023-BBA3-8026-0E0027695453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D9C06418-BB13-D540-5CAC-F790CA233C36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A1F0033C-1472-834D-B888-6F3BBA68A460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C54472FC-416A-2840-91E0-C4519E786365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61F69A7D-12BE-F5E8-E50E-C21208758FB8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9B11AC2E-BE28-683B-4DEA-06D364C45A58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2A7724A9-7E9D-7A3A-2E2C-8EFF1F348F90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ECCD57B0-E8FF-3D0B-9747-39E989E81666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C50BA122-CFDB-97BB-708A-62B88CA1C3E1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9999D3FD-FE53-2E2D-486E-877227ADA99C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A749462C-831A-A928-4641-C18B0DFB50F9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59002A4C-74AA-B0EC-8CCE-1BC427BD2279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8F6560EE-304C-E0C2-4758-A1C363C722C5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1F927EE3-97C6-2B39-E2D3-DF9168DAEBB1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FBFE5AB6-CC3E-AC09-513B-93ACF19F7B40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B0303DBE-7097-8F0A-F965-D2BFEF33277F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C0EBEE4F-3559-CA80-BEDB-D5D358CC02B4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2D4EFAC1-9CAD-F6D8-B207-B524C837E5F7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9B611DB6-C7D5-639B-0F0E-34248DF63F12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5FD198D1-6A7E-0618-79F6-7A8F68626ED5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451CD061-11E6-C7C9-C617-EB7895B448A5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8D645DE1-8094-D898-45DF-C2D01FD76CB0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9F906EC0-C4FA-A117-D80D-30E84544EB64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E7166FD0-1DEE-1EAC-C6E8-788C97251282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89D8A5C4-1B37-DEE3-5FA1-CC47FC501A92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C12E84D7-2976-A53F-0AEA-94AF4DB1F7BD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501EB145-C81E-29E0-095D-9D2FACA5F1A3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6453C844-3632-5642-8CFB-18EDBEA3B432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AB6A333E-611B-AC57-2C59-360E2BA2FA10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41B80F4D-87EF-556C-C7F0-C3545A3D5D9B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E98C0DD5-85D9-E039-D179-56A92B4241AC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C35D9D10-7DCC-3378-DA05-113222F695BF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1320B671-7E49-3C05-1165-F3D743F0EB46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0071E860-C8AF-40C4-34D6-5C765C3F2954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E818AA6B-6681-AC31-0134-4B96595AA0BC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57DC6EC2-EBA4-8E5C-F41E-B0FE5EEF3463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2E1AF456-5901-605B-B911-BCF951C03013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5F55EDD7-1EE1-4746-B36F-48029F1FEF44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EB0D98A2-9E10-4D2E-85FB-057C6D372A77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A2BBBDA9-421D-686B-48C2-7B0AEE51FB0E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B7E0D5AD-9F5D-91F4-2560-D24FBE8EAB4D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E4A9A9FD-0AEA-A66C-BEA8-4287D2AA5773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E53AB421-CAB4-5758-95D4-CB328EF91545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D223ECE2-A46F-24DF-4DD0-EDF5840AE79A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A23D2A9F-E609-2701-05C2-7C83ADDC4994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FB6330D7-1EBC-DD32-B527-C942E4AA0971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18A47619-E9D5-1763-A979-0EDB4C39FAB1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6C69CA30-7F7B-B903-C623-9E9849D71406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1AAD381A-5B5E-9951-EA5F-97FC4E1234AC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147B1A3C-C5E2-92B3-AFAB-99DBA1EA7D04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2C61FBD9-4FE6-A337-D142-5CEE41248BAB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1197B10E-4F81-0658-EE65-CB2795FD458F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047244FC-A296-7BBD-F662-2E4B27958974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BD203C45-C246-F13D-D7BD-364BC7C679FC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55E2ECA4-C4F5-CBE6-B7C1-5806BBC943E4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5EDCCBC9-1C42-DE73-8187-5CAC473D1611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299A51E2-54E4-B1A3-64D2-60D7926405F6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F6F90D98-6F77-DFE3-D0E8-B73F3340A0B4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C2154FA8-3BE7-FE09-9DAC-BFFD04E1620B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B0467921-16EA-8F6E-429F-38EB4553D6BB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158CC12A-B26E-6F75-4684-5F2D1ED1C996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CAFD694D-CECA-B1B2-20D5-7DD64A13AFD3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23D506EF-46DE-B2C3-1C95-7232763BE7E6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3D6A3AE9-189F-3535-7206-3EBCCAA629CC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2FECC6D3-0223-F76A-584C-0C83E960C26E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4AEFA07C-1A05-2464-EFDA-35B58C53989D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644A48D7-C8A7-27BA-7C28-C512074E535E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3BFF1382-69ED-0722-DCDA-D63BFDD7DF61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6009A4FA-1334-F16E-A22F-4AA06FDA7598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01BE79E0-077B-AB10-D393-A332276614ED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9F3035C7-1179-E575-429E-CF422D22A1F8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A6B316E5-A7FA-1AC6-6975-2E455F87C78A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25E9BB95-E6BC-5D21-2E2E-02A860304D45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8F49DF78-6E5E-22F0-1C52-948CEAC095A6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B1C44E5A-70BD-4FC3-0492-3B63145B2198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B3F719D6-62BB-B119-2203-CEDAAC89DD6E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EDDEA309-1304-CA2D-41B5-77BEA674312A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3885BC67-100E-5365-B16A-239B41004A2C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3DC7D6E9-35BA-A45D-4847-2A5482AFB765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E5465F10-8446-9C79-7396-3814D5CDBE48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67AB7B2C-922C-2975-B8D5-A3A0291EA318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D170BA81-E240-5BEB-EBF4-B6259A13AC1E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6FEE935A-FA06-36F8-A279-CA9CB8106A94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C5A6BDBC-B035-0C30-DBBD-09FE4D3D0D6B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AC17038A-9845-184E-F53A-4B115B9DD21B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E7382F49-27BA-1A51-26FE-50DA611E2351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445D4-1143-45B0-B0AF-EED4A90119FD}"/>
              </a:ext>
            </a:extLst>
          </p:cNvPr>
          <p:cNvSpPr txBox="1"/>
          <p:nvPr/>
        </p:nvSpPr>
        <p:spPr>
          <a:xfrm>
            <a:off x="2789831" y="838139"/>
            <a:ext cx="60937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OBJECTIVE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8AC8C2-B06F-B34F-3C6E-CEDF0C1BFD80}"/>
              </a:ext>
            </a:extLst>
          </p:cNvPr>
          <p:cNvSpPr txBox="1"/>
          <p:nvPr/>
        </p:nvSpPr>
        <p:spPr>
          <a:xfrm>
            <a:off x="1404453" y="2101755"/>
            <a:ext cx="96551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and construct an efficient, cost-effective racing car that maximizes the distance. Utilize Design of Experiments (DOE) to evaluate and optimize the factors affecting the car’s performance, ensuring a balance between performance and material cost.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7303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A8621-1628-421C-F9B9-6CA7212D2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AF3D4D6-5700-4E2A-A3C1-991E218C3E6D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2D5B59A9-18CF-C786-F4DA-FE53B45C7509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3A846A13-34E5-5E64-E9FA-F8732609338B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817880A0-EDCE-62FA-F879-E2A7FBF93F40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6C45DF96-5C2F-8B50-B6F2-8BFA2D42D0B5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7C2340B4-213E-8558-210C-733911ED618D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3C7D7F67-318D-FFA7-EA7D-1164F9D2EFF7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448A5AC8-2C88-A3ED-7A0F-4389BC0F5522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28BBEAA9-506C-A987-272D-CC1ACF11DC54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9C31E680-E745-9492-DB17-0B7CA8C3948B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926C805B-EB8D-2AE6-FB34-5D156F538ECB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69FC9FD3-F277-4289-1E5A-FF912E73E992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D0BF5B98-3FCD-0F4B-CFAF-4A783947C9DA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4FC9E24-B738-3262-8346-D74FBAD83108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31E6469F-0F74-7F88-8BAB-C067A6E3E8C2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D1A12298-95EB-6551-DE72-154CE40BDC36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E6E3F57B-CD0D-BBE8-4E65-472450E40B17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06522EE-CBE1-3A76-2B5B-858F936C5D0C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FCC980A2-647B-AFC7-E38C-02FA53605245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36192C82-E3EC-C647-6802-A6FF3CF1477B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5C92C5E7-3BD6-A4D2-ED8E-467715B43501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51C092D1-AA27-4649-B94E-A1C5A20A4C10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4D9ABA04-FC91-F033-953C-D2642BFC073B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CA382970-DDD0-11ED-E4BA-8F24CBB2C3AF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75EA396D-80CE-9D57-D2E7-7809BECCD59C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0DACB3E4-6623-4F4C-6D98-5D3EB72DE396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C50B6C01-4384-D9AC-DCA6-CD662ED67671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FD8FCF26-8B78-2557-9E83-37DD842645F4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E2B97D5A-0CA7-0E69-346E-1DAD03A8460B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E36A21B5-1B50-68BD-4DF6-F6573A878654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63464F8B-9420-DFC0-224F-B224FBD75298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4FA2BDAC-D0FE-E1BD-B84A-58480EBE3349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4C7C4D92-7D20-ADFA-C9FB-1D4F8C54C886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86632CAC-0359-94F7-3DDA-36F829D642DE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B87B3036-1AEE-8375-DC39-3D2179462DBB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4523D7C0-0462-42B8-3224-45E09FD4EE54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5769744D-ED9F-C7BD-DAE0-479D37B24922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EF8B9DD5-23F5-4DAF-B6FE-DAB598F3F0AA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5DA69ACD-89D5-476F-B948-9CBCC5B4A4BD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A8DFA085-83F8-5FF6-B2FD-9E716A68A2B8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613B54EE-8231-3AEC-2B48-25A407F31FE2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6A18C876-A1B8-4D5B-AAA8-8DD2914B28E0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B6453EF7-C45F-F26C-A0A9-FFEA9B9F45EA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257D162B-9B3F-AA7C-E4C6-DC31BC7C9139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D7A95E56-C2B3-F0B7-3E56-BF1F674DACE0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40F1874E-62D4-847B-9169-8B390D722A74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B9DF5380-5F0D-DE8E-87DD-DE7EAAB2B926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8FE88998-40C6-8FCC-514F-D807BB141F9F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CFAAB09E-E4C8-97D7-A09E-A8CF619EF67E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D0A1A90E-B545-12C3-1066-20D1DB464467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82189FC5-FD8B-1FE4-F78B-F67883DE7BB6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76A877D3-9DE4-B65F-8499-13A3D3EA335C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75114653-D4C7-A29F-B115-20794278DECD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8ABF29B7-710A-AF9E-177D-693277346454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2FDD6028-0951-CF21-3902-16C6483B3793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3999E72E-7D37-EC6D-F061-36B2403A71CF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6F869CAB-DD30-A29E-6B6A-B5D7C71C383E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84355A1A-D6ED-A4D6-FC19-BE6595D45FAB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271F93ED-F13C-AA5F-BD76-7F715AA55043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F7444F93-98EA-1A84-DD28-FF861DCA019C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4C9F57D8-31FE-B292-C7BF-B63A1E06CDB3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1AD901C6-72CF-56A5-37E7-87143485D145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60E92ABB-8A05-259C-BF8A-013E250B3177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AF10982D-1381-0958-AC87-0DE5F4617F3F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3ACFFE53-E8E8-FD7C-03B2-99AD8E8ACE7C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61C1B3AD-3829-8CB5-B735-C2E16BF724FF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64849721-7B74-1359-D8DC-21C899974D70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C3A8BDD0-FD95-0AAA-4813-B4B4BF895D7C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6AF0F01C-9CB1-6D33-C837-86A424098711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810A945F-681C-F865-6CDA-5897A99707A2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F85D9BD3-96AE-2B0F-DD40-94F6BCF61895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2815489D-18F8-043D-44D9-E991FDE87B69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E726B4C5-FD45-D477-BDB0-97F9782C3C6B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2EDE5AA1-ACE7-7D37-8498-A76F4B41A780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2C4555B7-1F54-E972-5E8A-2274970948A2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DD24CBFB-4044-25F6-6E54-48FF8C340D98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B3797A5D-0310-9A24-51FF-01E0506A54C4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BE5EFE42-61F3-48CC-9E9C-C2DE5C1DC8C0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738E4A27-C4B0-4F93-7BB2-C42A7F078D42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B734F8F9-20BF-E347-D41D-BA23498457C2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823229B2-7C0F-759D-CA90-2FE9D7E0E9D1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F50B5F4C-6469-5727-56DD-711826F219E1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C17DE083-123D-572D-4427-A848906761A9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1C20F4EF-9B75-79CF-47B6-E06682F01826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FE5E9DE7-1568-7638-FF29-56F4E898748A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5C4BAEE1-4859-473A-6D88-AB2D387FCE94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F5F464C5-8256-882A-9D99-8001D9DA0143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C46FF5EA-E70B-CEA6-A2D5-2556AB34F31B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F0B8AAF8-8A33-0AE0-1455-BDCDF3720ABD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CEA02E5E-8016-D60D-C139-3EBF105180AB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49358E3F-1C85-F8E8-2F29-B520D82667CC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CF08AB97-19CD-AB98-652E-0873A4D1A17A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AC5E325D-6B95-AAF3-56F9-A87D484A32EE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5587271C-0E1A-5382-E899-DE60AD060DE1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CC8D581E-A6A9-D203-007C-4BD39A868694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B0CBB83D-6BC4-0C0A-FF05-2BDB9408A7CC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2BFB551A-2A88-0036-1A33-9471D65FAAB4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36E77177-C70E-2EFC-C11D-B309E5172097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8DC91577-7986-9487-318D-35169333038D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12F92865-8843-B72D-C48D-3308DEC8F496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2AB074A8-F9D7-CA33-E5E4-36DE53910BA9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0EC84773-2408-9E2B-1B5C-C6B0780A21F4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8C2CA3F6-6777-CF2D-B78D-0C28F69C342B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ECCC686D-FC7A-BAD2-9326-8BD8068C5840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E51A401B-D740-CB23-A41C-5EDF7D19E487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C0903C35-22E7-F8D0-3A85-3A2F2EF66C82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C7F7A946-C672-63D5-5D06-9A19F164EC6B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582539C1-174C-9DCA-FD76-E4056A78B231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1101C6DA-ABC6-DBE6-3407-976F31B0C943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5AD21B3D-56C6-773D-4953-D800DCC7CF78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BC974328-609D-AFAB-6156-8E3F3AE88749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2FF97D20-A6FF-9D4F-94B0-50A841C2DEBF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CFB31C3A-20D9-1D86-2870-74DFA6F6523B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16001524-A194-8FAE-CF73-6F03225E37EE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F0C61AB0-C42A-7B01-3EFA-FABEB325E9AE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2FA4C8EB-0B08-A410-F1C7-ED070BEC2694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44040783-3984-D828-1E7E-43C083E13CBD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D26252A0-4CB9-E6F4-7737-F9535F9C2C75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66A430A4-0565-1858-52D1-3815AA4B5DAC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F74730F5-BD82-CDDA-F959-E6E11AF82B5A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B2F55468-050F-A87F-E1D9-9FB7A3E8B8D0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5AD949BD-E2FA-6120-D92B-742049610C2E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E1622507-C194-3003-15DC-AE5813748B0F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E4BFD2BC-474B-CB8D-2947-F65267097084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FBA66372-D74D-263C-00D9-434C11CF46ED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D50DEB53-D90B-F62E-40D9-276C1823F9A3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2C9CD0A8-0102-1E3B-B196-A029293DCC02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F23E4565-3709-B1EE-AE53-E14265803B16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608AE6AF-A452-7A21-BA3B-04E7644C898E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7AED2281-562C-CA82-E8FE-71B928818365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C97A6E6F-0C34-6FAE-516B-A5487BD15C2C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1A858301-4C1C-8FE5-D192-40F1350830CA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2B538AAF-D15C-9B6C-1B08-1F8B12F652E6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3EB009BB-E388-8C78-F5B9-3804BA160BD5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E2148D8C-0F3F-CBA7-C4E7-6060C1DA5850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C2CE16D9-DBA8-C379-BCD6-D2B5E531F307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CD906C78-E952-6C39-E55C-32424195D3FB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F1C54695-3BEF-B7F9-B311-79692A3D8299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9EA59352-D1E7-5E9C-5E3E-4DB3FDFBFA56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96A42DE5-6EEF-AD13-CDDC-9928AFFD81F9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78D00183-FDF8-0C93-6217-D819F519DC90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724AC5-2AE6-0399-2579-C3B70410B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279" y="1517849"/>
            <a:ext cx="5251832" cy="3741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7165C0-5460-BB62-A746-EC2BD3E6ECF8}"/>
              </a:ext>
            </a:extLst>
          </p:cNvPr>
          <p:cNvSpPr txBox="1"/>
          <p:nvPr/>
        </p:nvSpPr>
        <p:spPr>
          <a:xfrm>
            <a:off x="2637430" y="391215"/>
            <a:ext cx="60937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EXPERIMENTAL SETUP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89CE35-89B2-B0CC-BE63-86C9D3BFB0AC}"/>
              </a:ext>
            </a:extLst>
          </p:cNvPr>
          <p:cNvSpPr txBox="1"/>
          <p:nvPr/>
        </p:nvSpPr>
        <p:spPr>
          <a:xfrm>
            <a:off x="6373505" y="1164147"/>
            <a:ext cx="57470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 was conducted in a </a:t>
            </a:r>
            <a:r>
              <a:rPr lang="en-US" sz="24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closed team</a:t>
            </a:r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room</a:t>
            </a:r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McCord Hall.</a:t>
            </a:r>
          </a:p>
          <a:p>
            <a:pPr algn="just"/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sturdy cardboard notepad </a:t>
            </a:r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served as the base material for our ramp. We mounted it between two metal mesh desk organizers for stability.</a:t>
            </a:r>
          </a:p>
          <a:p>
            <a:pPr algn="just"/>
            <a:endParaRPr lang="en-US" sz="2400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Measured the distance </a:t>
            </a:r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traveled in cm (response variable) by the car from the end of the ramp to the front of the car electronically </a:t>
            </a:r>
            <a:r>
              <a:rPr lang="en-US" sz="24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a phone</a:t>
            </a:r>
            <a:r>
              <a:rPr lang="en-US" sz="24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6667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Oval 992">
            <a:extLst>
              <a:ext uri="{FF2B5EF4-FFF2-40B4-BE49-F238E27FC236}">
                <a16:creationId xmlns:a16="http://schemas.microsoft.com/office/drawing/2014/main" id="{57A99D5C-AE07-B5B8-EF61-27E51E8F0953}"/>
              </a:ext>
            </a:extLst>
          </p:cNvPr>
          <p:cNvSpPr/>
          <p:nvPr/>
        </p:nvSpPr>
        <p:spPr>
          <a:xfrm>
            <a:off x="1431740" y="4945955"/>
            <a:ext cx="3168552" cy="619854"/>
          </a:xfrm>
          <a:prstGeom prst="ellipse">
            <a:avLst/>
          </a:prstGeom>
          <a:solidFill>
            <a:schemeClr val="tx1">
              <a:lumMod val="85000"/>
              <a:lumOff val="1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0" name="TextBox 689">
            <a:extLst>
              <a:ext uri="{FF2B5EF4-FFF2-40B4-BE49-F238E27FC236}">
                <a16:creationId xmlns:a16="http://schemas.microsoft.com/office/drawing/2014/main" id="{5626137A-3E5F-8B0F-4C93-77452B72F7FB}"/>
              </a:ext>
            </a:extLst>
          </p:cNvPr>
          <p:cNvSpPr txBox="1"/>
          <p:nvPr/>
        </p:nvSpPr>
        <p:spPr>
          <a:xfrm>
            <a:off x="4244464" y="784324"/>
            <a:ext cx="3703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4000" dirty="0">
                <a:solidFill>
                  <a:srgbClr val="DB210E"/>
                </a:solidFill>
              </a:rPr>
              <a:t>FACTORS</a:t>
            </a:r>
          </a:p>
        </p:txBody>
      </p:sp>
      <p:sp>
        <p:nvSpPr>
          <p:cNvPr id="657" name="Freeform: Shape 656">
            <a:extLst>
              <a:ext uri="{FF2B5EF4-FFF2-40B4-BE49-F238E27FC236}">
                <a16:creationId xmlns:a16="http://schemas.microsoft.com/office/drawing/2014/main" id="{4DDE3A98-B1AF-1A34-DB42-AC3413723CE5}"/>
              </a:ext>
            </a:extLst>
          </p:cNvPr>
          <p:cNvSpPr/>
          <p:nvPr/>
        </p:nvSpPr>
        <p:spPr>
          <a:xfrm>
            <a:off x="2614425" y="4490507"/>
            <a:ext cx="1542096" cy="843211"/>
          </a:xfrm>
          <a:custGeom>
            <a:avLst/>
            <a:gdLst>
              <a:gd name="connsiteX0" fmla="*/ 1877125 w 1877125"/>
              <a:gd name="connsiteY0" fmla="*/ 0 h 1026403"/>
              <a:gd name="connsiteX1" fmla="*/ 1873811 w 1877125"/>
              <a:gd name="connsiteY1" fmla="*/ 884454 h 1026403"/>
              <a:gd name="connsiteX2" fmla="*/ 0 w 1877125"/>
              <a:gd name="connsiteY2" fmla="*/ 1026403 h 1026403"/>
              <a:gd name="connsiteX3" fmla="*/ 3315 w 1877125"/>
              <a:gd name="connsiteY3" fmla="*/ 141949 h 1026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7125" h="1026403">
                <a:moveTo>
                  <a:pt x="1877125" y="0"/>
                </a:moveTo>
                <a:lnTo>
                  <a:pt x="1873811" y="884454"/>
                </a:lnTo>
                <a:lnTo>
                  <a:pt x="0" y="1026403"/>
                </a:lnTo>
                <a:lnTo>
                  <a:pt x="3315" y="141949"/>
                </a:lnTo>
                <a:close/>
              </a:path>
            </a:pathLst>
          </a:custGeom>
          <a:solidFill>
            <a:srgbClr val="FE6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8" name="Freeform: Shape 657">
            <a:extLst>
              <a:ext uri="{FF2B5EF4-FFF2-40B4-BE49-F238E27FC236}">
                <a16:creationId xmlns:a16="http://schemas.microsoft.com/office/drawing/2014/main" id="{A4627CFB-40FA-BE0B-884C-A24F2420BC6A}"/>
              </a:ext>
            </a:extLst>
          </p:cNvPr>
          <p:cNvSpPr/>
          <p:nvPr/>
        </p:nvSpPr>
        <p:spPr>
          <a:xfrm>
            <a:off x="1948539" y="4314624"/>
            <a:ext cx="677740" cy="1019093"/>
          </a:xfrm>
          <a:custGeom>
            <a:avLst/>
            <a:gdLst>
              <a:gd name="connsiteX0" fmla="*/ 824984 w 824983"/>
              <a:gd name="connsiteY0" fmla="*/ 356044 h 1240497"/>
              <a:gd name="connsiteX1" fmla="*/ 821669 w 824983"/>
              <a:gd name="connsiteY1" fmla="*/ 1240498 h 1240497"/>
              <a:gd name="connsiteX2" fmla="*/ 0 w 824983"/>
              <a:gd name="connsiteY2" fmla="*/ 884454 h 1240497"/>
              <a:gd name="connsiteX3" fmla="*/ 3315 w 824983"/>
              <a:gd name="connsiteY3" fmla="*/ 0 h 1240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4983" h="1240497">
                <a:moveTo>
                  <a:pt x="824984" y="356044"/>
                </a:moveTo>
                <a:lnTo>
                  <a:pt x="821669" y="1240498"/>
                </a:lnTo>
                <a:lnTo>
                  <a:pt x="0" y="884454"/>
                </a:lnTo>
                <a:lnTo>
                  <a:pt x="3315" y="0"/>
                </a:lnTo>
                <a:close/>
              </a:path>
            </a:pathLst>
          </a:custGeom>
          <a:solidFill>
            <a:srgbClr val="EF6403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59" name="Freeform: Shape 658">
            <a:extLst>
              <a:ext uri="{FF2B5EF4-FFF2-40B4-BE49-F238E27FC236}">
                <a16:creationId xmlns:a16="http://schemas.microsoft.com/office/drawing/2014/main" id="{A9AB3584-3205-226C-58AB-000B23138657}"/>
              </a:ext>
            </a:extLst>
          </p:cNvPr>
          <p:cNvSpPr/>
          <p:nvPr/>
        </p:nvSpPr>
        <p:spPr>
          <a:xfrm>
            <a:off x="2614425" y="3769586"/>
            <a:ext cx="1542255" cy="843211"/>
          </a:xfrm>
          <a:custGeom>
            <a:avLst/>
            <a:gdLst>
              <a:gd name="connsiteX0" fmla="*/ 1877320 w 1877319"/>
              <a:gd name="connsiteY0" fmla="*/ 0 h 1026403"/>
              <a:gd name="connsiteX1" fmla="*/ 1874005 w 1877319"/>
              <a:gd name="connsiteY1" fmla="*/ 884454 h 1026403"/>
              <a:gd name="connsiteX2" fmla="*/ 0 w 1877319"/>
              <a:gd name="connsiteY2" fmla="*/ 1026404 h 1026403"/>
              <a:gd name="connsiteX3" fmla="*/ 3315 w 1877319"/>
              <a:gd name="connsiteY3" fmla="*/ 141950 h 1026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7319" h="1026403">
                <a:moveTo>
                  <a:pt x="1877320" y="0"/>
                </a:moveTo>
                <a:lnTo>
                  <a:pt x="1874005" y="884454"/>
                </a:lnTo>
                <a:lnTo>
                  <a:pt x="0" y="1026404"/>
                </a:lnTo>
                <a:lnTo>
                  <a:pt x="3315" y="141950"/>
                </a:lnTo>
                <a:close/>
              </a:path>
            </a:pathLst>
          </a:custGeom>
          <a:solidFill>
            <a:srgbClr val="62A02B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0" name="Freeform: Shape 659">
            <a:extLst>
              <a:ext uri="{FF2B5EF4-FFF2-40B4-BE49-F238E27FC236}">
                <a16:creationId xmlns:a16="http://schemas.microsoft.com/office/drawing/2014/main" id="{022E06D1-7A1E-C8BA-8D2B-645C48674D18}"/>
              </a:ext>
            </a:extLst>
          </p:cNvPr>
          <p:cNvSpPr/>
          <p:nvPr/>
        </p:nvSpPr>
        <p:spPr>
          <a:xfrm>
            <a:off x="1948539" y="3593703"/>
            <a:ext cx="677740" cy="1019093"/>
          </a:xfrm>
          <a:custGeom>
            <a:avLst/>
            <a:gdLst>
              <a:gd name="connsiteX0" fmla="*/ 824984 w 824983"/>
              <a:gd name="connsiteY0" fmla="*/ 356043 h 1240497"/>
              <a:gd name="connsiteX1" fmla="*/ 821669 w 824983"/>
              <a:gd name="connsiteY1" fmla="*/ 1240498 h 1240497"/>
              <a:gd name="connsiteX2" fmla="*/ 0 w 824983"/>
              <a:gd name="connsiteY2" fmla="*/ 884454 h 1240497"/>
              <a:gd name="connsiteX3" fmla="*/ 3315 w 824983"/>
              <a:gd name="connsiteY3" fmla="*/ 0 h 1240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4983" h="1240497">
                <a:moveTo>
                  <a:pt x="824984" y="356043"/>
                </a:moveTo>
                <a:lnTo>
                  <a:pt x="821669" y="1240498"/>
                </a:lnTo>
                <a:lnTo>
                  <a:pt x="0" y="884454"/>
                </a:lnTo>
                <a:lnTo>
                  <a:pt x="3315" y="0"/>
                </a:lnTo>
                <a:close/>
              </a:path>
            </a:pathLst>
          </a:custGeom>
          <a:solidFill>
            <a:srgbClr val="518D23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1" name="Freeform: Shape 660">
            <a:extLst>
              <a:ext uri="{FF2B5EF4-FFF2-40B4-BE49-F238E27FC236}">
                <a16:creationId xmlns:a16="http://schemas.microsoft.com/office/drawing/2014/main" id="{90E4880F-3889-13D7-3E5A-241177B67889}"/>
              </a:ext>
            </a:extLst>
          </p:cNvPr>
          <p:cNvSpPr/>
          <p:nvPr/>
        </p:nvSpPr>
        <p:spPr>
          <a:xfrm>
            <a:off x="2614425" y="3048666"/>
            <a:ext cx="1542256" cy="843050"/>
          </a:xfrm>
          <a:custGeom>
            <a:avLst/>
            <a:gdLst>
              <a:gd name="connsiteX0" fmla="*/ 1877320 w 1877320"/>
              <a:gd name="connsiteY0" fmla="*/ 0 h 1026208"/>
              <a:gd name="connsiteX1" fmla="*/ 1874005 w 1877320"/>
              <a:gd name="connsiteY1" fmla="*/ 884259 h 1026208"/>
              <a:gd name="connsiteX2" fmla="*/ 0 w 1877320"/>
              <a:gd name="connsiteY2" fmla="*/ 1026209 h 1026208"/>
              <a:gd name="connsiteX3" fmla="*/ 3315 w 1877320"/>
              <a:gd name="connsiteY3" fmla="*/ 141755 h 102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7320" h="1026208">
                <a:moveTo>
                  <a:pt x="1877320" y="0"/>
                </a:moveTo>
                <a:lnTo>
                  <a:pt x="1874005" y="884259"/>
                </a:lnTo>
                <a:lnTo>
                  <a:pt x="0" y="1026209"/>
                </a:lnTo>
                <a:lnTo>
                  <a:pt x="3315" y="141755"/>
                </a:lnTo>
                <a:close/>
              </a:path>
            </a:pathLst>
          </a:custGeom>
          <a:solidFill>
            <a:srgbClr val="DB210E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2" name="Freeform: Shape 661">
            <a:extLst>
              <a:ext uri="{FF2B5EF4-FFF2-40B4-BE49-F238E27FC236}">
                <a16:creationId xmlns:a16="http://schemas.microsoft.com/office/drawing/2014/main" id="{F8F0E357-DB24-810C-A73A-EC83766C1861}"/>
              </a:ext>
            </a:extLst>
          </p:cNvPr>
          <p:cNvSpPr/>
          <p:nvPr/>
        </p:nvSpPr>
        <p:spPr>
          <a:xfrm>
            <a:off x="1948698" y="2872783"/>
            <a:ext cx="677580" cy="1018932"/>
          </a:xfrm>
          <a:custGeom>
            <a:avLst/>
            <a:gdLst>
              <a:gd name="connsiteX0" fmla="*/ 824789 w 824788"/>
              <a:gd name="connsiteY0" fmla="*/ 355848 h 1240302"/>
              <a:gd name="connsiteX1" fmla="*/ 821474 w 824788"/>
              <a:gd name="connsiteY1" fmla="*/ 1240303 h 1240302"/>
              <a:gd name="connsiteX2" fmla="*/ 0 w 824788"/>
              <a:gd name="connsiteY2" fmla="*/ 884454 h 1240302"/>
              <a:gd name="connsiteX3" fmla="*/ 3120 w 824788"/>
              <a:gd name="connsiteY3" fmla="*/ 0 h 124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4788" h="1240302">
                <a:moveTo>
                  <a:pt x="824789" y="355848"/>
                </a:moveTo>
                <a:lnTo>
                  <a:pt x="821474" y="1240303"/>
                </a:lnTo>
                <a:lnTo>
                  <a:pt x="0" y="884454"/>
                </a:lnTo>
                <a:lnTo>
                  <a:pt x="3120" y="0"/>
                </a:lnTo>
                <a:close/>
              </a:path>
            </a:pathLst>
          </a:custGeom>
          <a:solidFill>
            <a:srgbClr val="C21702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D1662016-00AE-7D51-FB48-518FB922084E}"/>
              </a:ext>
            </a:extLst>
          </p:cNvPr>
          <p:cNvSpPr/>
          <p:nvPr/>
        </p:nvSpPr>
        <p:spPr>
          <a:xfrm>
            <a:off x="2614425" y="2327585"/>
            <a:ext cx="1542095" cy="843211"/>
          </a:xfrm>
          <a:custGeom>
            <a:avLst/>
            <a:gdLst>
              <a:gd name="connsiteX0" fmla="*/ 1877125 w 1877125"/>
              <a:gd name="connsiteY0" fmla="*/ 0 h 1026403"/>
              <a:gd name="connsiteX1" fmla="*/ 1873810 w 1877125"/>
              <a:gd name="connsiteY1" fmla="*/ 884649 h 1026403"/>
              <a:gd name="connsiteX2" fmla="*/ 0 w 1877125"/>
              <a:gd name="connsiteY2" fmla="*/ 1026403 h 1026403"/>
              <a:gd name="connsiteX3" fmla="*/ 3315 w 1877125"/>
              <a:gd name="connsiteY3" fmla="*/ 141949 h 1026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7125" h="1026403">
                <a:moveTo>
                  <a:pt x="1877125" y="0"/>
                </a:moveTo>
                <a:lnTo>
                  <a:pt x="1873810" y="884649"/>
                </a:lnTo>
                <a:lnTo>
                  <a:pt x="0" y="1026403"/>
                </a:lnTo>
                <a:lnTo>
                  <a:pt x="3315" y="141949"/>
                </a:ln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4" name="Freeform: Shape 663">
            <a:extLst>
              <a:ext uri="{FF2B5EF4-FFF2-40B4-BE49-F238E27FC236}">
                <a16:creationId xmlns:a16="http://schemas.microsoft.com/office/drawing/2014/main" id="{D54FA6C8-9552-64D4-3DA8-9A0142782D79}"/>
              </a:ext>
            </a:extLst>
          </p:cNvPr>
          <p:cNvSpPr/>
          <p:nvPr/>
        </p:nvSpPr>
        <p:spPr>
          <a:xfrm>
            <a:off x="1948539" y="2151863"/>
            <a:ext cx="677740" cy="1018932"/>
          </a:xfrm>
          <a:custGeom>
            <a:avLst/>
            <a:gdLst>
              <a:gd name="connsiteX0" fmla="*/ 824984 w 824983"/>
              <a:gd name="connsiteY0" fmla="*/ 355848 h 1240302"/>
              <a:gd name="connsiteX1" fmla="*/ 821669 w 824983"/>
              <a:gd name="connsiteY1" fmla="*/ 1240303 h 1240302"/>
              <a:gd name="connsiteX2" fmla="*/ 0 w 824983"/>
              <a:gd name="connsiteY2" fmla="*/ 884454 h 1240302"/>
              <a:gd name="connsiteX3" fmla="*/ 3120 w 824983"/>
              <a:gd name="connsiteY3" fmla="*/ 0 h 124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4983" h="1240302">
                <a:moveTo>
                  <a:pt x="824984" y="355848"/>
                </a:moveTo>
                <a:lnTo>
                  <a:pt x="821669" y="1240303"/>
                </a:lnTo>
                <a:lnTo>
                  <a:pt x="0" y="884454"/>
                </a:lnTo>
                <a:lnTo>
                  <a:pt x="3120" y="0"/>
                </a:lnTo>
                <a:close/>
              </a:path>
            </a:pathLst>
          </a:custGeom>
          <a:solidFill>
            <a:srgbClr val="FCC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5" name="Freeform: Shape 664">
            <a:extLst>
              <a:ext uri="{FF2B5EF4-FFF2-40B4-BE49-F238E27FC236}">
                <a16:creationId xmlns:a16="http://schemas.microsoft.com/office/drawing/2014/main" id="{556C3F30-F230-F0F3-0047-87FAFA6D8300}"/>
              </a:ext>
            </a:extLst>
          </p:cNvPr>
          <p:cNvSpPr/>
          <p:nvPr/>
        </p:nvSpPr>
        <p:spPr>
          <a:xfrm>
            <a:off x="1951101" y="2035249"/>
            <a:ext cx="2214550" cy="408950"/>
          </a:xfrm>
          <a:custGeom>
            <a:avLst/>
            <a:gdLst>
              <a:gd name="connsiteX0" fmla="*/ 1874005 w 2695674"/>
              <a:gd name="connsiteY0" fmla="*/ 0 h 497797"/>
              <a:gd name="connsiteX1" fmla="*/ 2695674 w 2695674"/>
              <a:gd name="connsiteY1" fmla="*/ 355848 h 497797"/>
              <a:gd name="connsiteX2" fmla="*/ 821864 w 2695674"/>
              <a:gd name="connsiteY2" fmla="*/ 497798 h 497797"/>
              <a:gd name="connsiteX3" fmla="*/ 0 w 2695674"/>
              <a:gd name="connsiteY3" fmla="*/ 141949 h 49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5674" h="497797">
                <a:moveTo>
                  <a:pt x="1874005" y="0"/>
                </a:moveTo>
                <a:lnTo>
                  <a:pt x="2695674" y="355848"/>
                </a:lnTo>
                <a:lnTo>
                  <a:pt x="821864" y="497798"/>
                </a:lnTo>
                <a:lnTo>
                  <a:pt x="0" y="141949"/>
                </a:ln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6" name="Freeform: Shape 665">
            <a:extLst>
              <a:ext uri="{FF2B5EF4-FFF2-40B4-BE49-F238E27FC236}">
                <a16:creationId xmlns:a16="http://schemas.microsoft.com/office/drawing/2014/main" id="{76A28499-4540-DF11-4D3F-918FCC339F77}"/>
              </a:ext>
            </a:extLst>
          </p:cNvPr>
          <p:cNvSpPr/>
          <p:nvPr/>
        </p:nvSpPr>
        <p:spPr>
          <a:xfrm>
            <a:off x="2339389" y="2082824"/>
            <a:ext cx="458608" cy="163548"/>
          </a:xfrm>
          <a:custGeom>
            <a:avLst/>
            <a:gdLst>
              <a:gd name="connsiteX0" fmla="*/ 558048 w 558243"/>
              <a:gd name="connsiteY0" fmla="*/ 0 h 199080"/>
              <a:gd name="connsiteX1" fmla="*/ 195 w 558243"/>
              <a:gd name="connsiteY1" fmla="*/ 0 h 199080"/>
              <a:gd name="connsiteX2" fmla="*/ 195 w 558243"/>
              <a:gd name="connsiteY2" fmla="*/ 141949 h 199080"/>
              <a:gd name="connsiteX3" fmla="*/ 0 w 558243"/>
              <a:gd name="connsiteY3" fmla="*/ 142924 h 199080"/>
              <a:gd name="connsiteX4" fmla="*/ 195 w 558243"/>
              <a:gd name="connsiteY4" fmla="*/ 143899 h 199080"/>
              <a:gd name="connsiteX5" fmla="*/ 195 w 558243"/>
              <a:gd name="connsiteY5" fmla="*/ 144484 h 199080"/>
              <a:gd name="connsiteX6" fmla="*/ 390 w 558243"/>
              <a:gd name="connsiteY6" fmla="*/ 144484 h 199080"/>
              <a:gd name="connsiteX7" fmla="*/ 279024 w 558243"/>
              <a:gd name="connsiteY7" fmla="*/ 199080 h 199080"/>
              <a:gd name="connsiteX8" fmla="*/ 557658 w 558243"/>
              <a:gd name="connsiteY8" fmla="*/ 144484 h 199080"/>
              <a:gd name="connsiteX9" fmla="*/ 558243 w 558243"/>
              <a:gd name="connsiteY9" fmla="*/ 144484 h 199080"/>
              <a:gd name="connsiteX10" fmla="*/ 558243 w 558243"/>
              <a:gd name="connsiteY10" fmla="*/ 0 h 19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8243" h="199080">
                <a:moveTo>
                  <a:pt x="558048" y="0"/>
                </a:moveTo>
                <a:lnTo>
                  <a:pt x="195" y="0"/>
                </a:lnTo>
                <a:lnTo>
                  <a:pt x="195" y="141949"/>
                </a:lnTo>
                <a:cubicBezTo>
                  <a:pt x="195" y="142339"/>
                  <a:pt x="0" y="142534"/>
                  <a:pt x="0" y="142924"/>
                </a:cubicBezTo>
                <a:cubicBezTo>
                  <a:pt x="0" y="143314"/>
                  <a:pt x="195" y="143509"/>
                  <a:pt x="195" y="143899"/>
                </a:cubicBezTo>
                <a:lnTo>
                  <a:pt x="195" y="144484"/>
                </a:lnTo>
                <a:lnTo>
                  <a:pt x="390" y="144484"/>
                </a:lnTo>
                <a:cubicBezTo>
                  <a:pt x="4680" y="174707"/>
                  <a:pt x="127716" y="199080"/>
                  <a:pt x="279024" y="199080"/>
                </a:cubicBezTo>
                <a:cubicBezTo>
                  <a:pt x="430333" y="199080"/>
                  <a:pt x="553174" y="174902"/>
                  <a:pt x="557658" y="144484"/>
                </a:cubicBezTo>
                <a:lnTo>
                  <a:pt x="558243" y="144484"/>
                </a:lnTo>
                <a:lnTo>
                  <a:pt x="558243" y="0"/>
                </a:lnTo>
                <a:close/>
              </a:path>
            </a:pathLst>
          </a:custGeom>
          <a:solidFill>
            <a:srgbClr val="FCC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7" name="Freeform: Shape 666">
            <a:extLst>
              <a:ext uri="{FF2B5EF4-FFF2-40B4-BE49-F238E27FC236}">
                <a16:creationId xmlns:a16="http://schemas.microsoft.com/office/drawing/2014/main" id="{A93AEC54-954A-661B-5E1C-4FB1EC8DA7FE}"/>
              </a:ext>
            </a:extLst>
          </p:cNvPr>
          <p:cNvSpPr/>
          <p:nvPr/>
        </p:nvSpPr>
        <p:spPr>
          <a:xfrm>
            <a:off x="2338267" y="2036210"/>
            <a:ext cx="459088" cy="92266"/>
          </a:xfrm>
          <a:custGeom>
            <a:avLst/>
            <a:gdLst>
              <a:gd name="connsiteX0" fmla="*/ 558828 w 558828"/>
              <a:gd name="connsiteY0" fmla="*/ 56156 h 112311"/>
              <a:gd name="connsiteX1" fmla="*/ 279414 w 558828"/>
              <a:gd name="connsiteY1" fmla="*/ 112312 h 112311"/>
              <a:gd name="connsiteX2" fmla="*/ 0 w 558828"/>
              <a:gd name="connsiteY2" fmla="*/ 56156 h 112311"/>
              <a:gd name="connsiteX3" fmla="*/ 279414 w 558828"/>
              <a:gd name="connsiteY3" fmla="*/ 0 h 112311"/>
              <a:gd name="connsiteX4" fmla="*/ 558828 w 558828"/>
              <a:gd name="connsiteY4" fmla="*/ 56156 h 112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28" h="112311">
                <a:moveTo>
                  <a:pt x="558828" y="56156"/>
                </a:moveTo>
                <a:cubicBezTo>
                  <a:pt x="558828" y="87159"/>
                  <a:pt x="433648" y="112312"/>
                  <a:pt x="279414" y="112312"/>
                </a:cubicBezTo>
                <a:cubicBezTo>
                  <a:pt x="125181" y="112312"/>
                  <a:pt x="0" y="87159"/>
                  <a:pt x="0" y="56156"/>
                </a:cubicBezTo>
                <a:cubicBezTo>
                  <a:pt x="0" y="25153"/>
                  <a:pt x="125181" y="0"/>
                  <a:pt x="279414" y="0"/>
                </a:cubicBezTo>
                <a:cubicBezTo>
                  <a:pt x="433648" y="0"/>
                  <a:pt x="558828" y="25153"/>
                  <a:pt x="558828" y="56156"/>
                </a:cubicBez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8" name="Freeform: Shape 667">
            <a:extLst>
              <a:ext uri="{FF2B5EF4-FFF2-40B4-BE49-F238E27FC236}">
                <a16:creationId xmlns:a16="http://schemas.microsoft.com/office/drawing/2014/main" id="{F1F1199F-775A-B892-BA63-842E650BF826}"/>
              </a:ext>
            </a:extLst>
          </p:cNvPr>
          <p:cNvSpPr/>
          <p:nvPr/>
        </p:nvSpPr>
        <p:spPr>
          <a:xfrm>
            <a:off x="2645661" y="2209049"/>
            <a:ext cx="458608" cy="163548"/>
          </a:xfrm>
          <a:custGeom>
            <a:avLst/>
            <a:gdLst>
              <a:gd name="connsiteX0" fmla="*/ 558048 w 558243"/>
              <a:gd name="connsiteY0" fmla="*/ 0 h 199080"/>
              <a:gd name="connsiteX1" fmla="*/ 195 w 558243"/>
              <a:gd name="connsiteY1" fmla="*/ 0 h 199080"/>
              <a:gd name="connsiteX2" fmla="*/ 195 w 558243"/>
              <a:gd name="connsiteY2" fmla="*/ 141949 h 199080"/>
              <a:gd name="connsiteX3" fmla="*/ 0 w 558243"/>
              <a:gd name="connsiteY3" fmla="*/ 142924 h 199080"/>
              <a:gd name="connsiteX4" fmla="*/ 195 w 558243"/>
              <a:gd name="connsiteY4" fmla="*/ 143899 h 199080"/>
              <a:gd name="connsiteX5" fmla="*/ 195 w 558243"/>
              <a:gd name="connsiteY5" fmla="*/ 144484 h 199080"/>
              <a:gd name="connsiteX6" fmla="*/ 390 w 558243"/>
              <a:gd name="connsiteY6" fmla="*/ 144484 h 199080"/>
              <a:gd name="connsiteX7" fmla="*/ 279024 w 558243"/>
              <a:gd name="connsiteY7" fmla="*/ 199080 h 199080"/>
              <a:gd name="connsiteX8" fmla="*/ 557659 w 558243"/>
              <a:gd name="connsiteY8" fmla="*/ 144484 h 199080"/>
              <a:gd name="connsiteX9" fmla="*/ 558243 w 558243"/>
              <a:gd name="connsiteY9" fmla="*/ 144484 h 199080"/>
              <a:gd name="connsiteX10" fmla="*/ 558243 w 558243"/>
              <a:gd name="connsiteY10" fmla="*/ 0 h 19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8243" h="199080">
                <a:moveTo>
                  <a:pt x="558048" y="0"/>
                </a:moveTo>
                <a:lnTo>
                  <a:pt x="195" y="0"/>
                </a:lnTo>
                <a:lnTo>
                  <a:pt x="195" y="141949"/>
                </a:lnTo>
                <a:cubicBezTo>
                  <a:pt x="195" y="142339"/>
                  <a:pt x="0" y="142534"/>
                  <a:pt x="0" y="142924"/>
                </a:cubicBezTo>
                <a:cubicBezTo>
                  <a:pt x="0" y="143314"/>
                  <a:pt x="195" y="143509"/>
                  <a:pt x="195" y="143899"/>
                </a:cubicBezTo>
                <a:lnTo>
                  <a:pt x="195" y="144484"/>
                </a:lnTo>
                <a:lnTo>
                  <a:pt x="390" y="144484"/>
                </a:lnTo>
                <a:cubicBezTo>
                  <a:pt x="4680" y="174707"/>
                  <a:pt x="127715" y="199080"/>
                  <a:pt x="279024" y="199080"/>
                </a:cubicBezTo>
                <a:cubicBezTo>
                  <a:pt x="430333" y="199080"/>
                  <a:pt x="553174" y="174707"/>
                  <a:pt x="557659" y="144484"/>
                </a:cubicBezTo>
                <a:lnTo>
                  <a:pt x="558243" y="144484"/>
                </a:lnTo>
                <a:lnTo>
                  <a:pt x="558243" y="0"/>
                </a:lnTo>
                <a:close/>
              </a:path>
            </a:pathLst>
          </a:custGeom>
          <a:solidFill>
            <a:srgbClr val="FCC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69" name="Freeform: Shape 668">
            <a:extLst>
              <a:ext uri="{FF2B5EF4-FFF2-40B4-BE49-F238E27FC236}">
                <a16:creationId xmlns:a16="http://schemas.microsoft.com/office/drawing/2014/main" id="{118AAECD-C586-5623-1DE7-2436C6CDB484}"/>
              </a:ext>
            </a:extLst>
          </p:cNvPr>
          <p:cNvSpPr/>
          <p:nvPr/>
        </p:nvSpPr>
        <p:spPr>
          <a:xfrm>
            <a:off x="2644540" y="2162434"/>
            <a:ext cx="459088" cy="92267"/>
          </a:xfrm>
          <a:custGeom>
            <a:avLst/>
            <a:gdLst>
              <a:gd name="connsiteX0" fmla="*/ 558828 w 558828"/>
              <a:gd name="connsiteY0" fmla="*/ 56157 h 112312"/>
              <a:gd name="connsiteX1" fmla="*/ 279414 w 558828"/>
              <a:gd name="connsiteY1" fmla="*/ 112313 h 112312"/>
              <a:gd name="connsiteX2" fmla="*/ 0 w 558828"/>
              <a:gd name="connsiteY2" fmla="*/ 56157 h 112312"/>
              <a:gd name="connsiteX3" fmla="*/ 279414 w 558828"/>
              <a:gd name="connsiteY3" fmla="*/ 1 h 112312"/>
              <a:gd name="connsiteX4" fmla="*/ 558828 w 558828"/>
              <a:gd name="connsiteY4" fmla="*/ 56157 h 1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28" h="112312">
                <a:moveTo>
                  <a:pt x="558828" y="56157"/>
                </a:moveTo>
                <a:cubicBezTo>
                  <a:pt x="558828" y="87160"/>
                  <a:pt x="433648" y="112313"/>
                  <a:pt x="279414" y="112313"/>
                </a:cubicBezTo>
                <a:cubicBezTo>
                  <a:pt x="125181" y="112313"/>
                  <a:pt x="0" y="87160"/>
                  <a:pt x="0" y="56157"/>
                </a:cubicBezTo>
                <a:cubicBezTo>
                  <a:pt x="0" y="25154"/>
                  <a:pt x="125181" y="1"/>
                  <a:pt x="279414" y="1"/>
                </a:cubicBezTo>
                <a:cubicBezTo>
                  <a:pt x="433648" y="-194"/>
                  <a:pt x="558828" y="24959"/>
                  <a:pt x="558828" y="56157"/>
                </a:cubicBez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0" name="Freeform: Shape 669">
            <a:extLst>
              <a:ext uri="{FF2B5EF4-FFF2-40B4-BE49-F238E27FC236}">
                <a16:creationId xmlns:a16="http://schemas.microsoft.com/office/drawing/2014/main" id="{1A9C15A9-F377-7465-7B9D-CD1904A55560}"/>
              </a:ext>
            </a:extLst>
          </p:cNvPr>
          <p:cNvSpPr/>
          <p:nvPr/>
        </p:nvSpPr>
        <p:spPr>
          <a:xfrm>
            <a:off x="2988135" y="2019550"/>
            <a:ext cx="458608" cy="163548"/>
          </a:xfrm>
          <a:custGeom>
            <a:avLst/>
            <a:gdLst>
              <a:gd name="connsiteX0" fmla="*/ 558048 w 558243"/>
              <a:gd name="connsiteY0" fmla="*/ 0 h 199080"/>
              <a:gd name="connsiteX1" fmla="*/ 195 w 558243"/>
              <a:gd name="connsiteY1" fmla="*/ 0 h 199080"/>
              <a:gd name="connsiteX2" fmla="*/ 195 w 558243"/>
              <a:gd name="connsiteY2" fmla="*/ 141949 h 199080"/>
              <a:gd name="connsiteX3" fmla="*/ 0 w 558243"/>
              <a:gd name="connsiteY3" fmla="*/ 142924 h 199080"/>
              <a:gd name="connsiteX4" fmla="*/ 195 w 558243"/>
              <a:gd name="connsiteY4" fmla="*/ 143899 h 199080"/>
              <a:gd name="connsiteX5" fmla="*/ 195 w 558243"/>
              <a:gd name="connsiteY5" fmla="*/ 144484 h 199080"/>
              <a:gd name="connsiteX6" fmla="*/ 390 w 558243"/>
              <a:gd name="connsiteY6" fmla="*/ 144484 h 199080"/>
              <a:gd name="connsiteX7" fmla="*/ 279024 w 558243"/>
              <a:gd name="connsiteY7" fmla="*/ 199080 h 199080"/>
              <a:gd name="connsiteX8" fmla="*/ 557658 w 558243"/>
              <a:gd name="connsiteY8" fmla="*/ 144484 h 199080"/>
              <a:gd name="connsiteX9" fmla="*/ 558243 w 558243"/>
              <a:gd name="connsiteY9" fmla="*/ 144484 h 199080"/>
              <a:gd name="connsiteX10" fmla="*/ 558243 w 558243"/>
              <a:gd name="connsiteY10" fmla="*/ 0 h 19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8243" h="199080">
                <a:moveTo>
                  <a:pt x="558048" y="0"/>
                </a:moveTo>
                <a:lnTo>
                  <a:pt x="195" y="0"/>
                </a:lnTo>
                <a:lnTo>
                  <a:pt x="195" y="141949"/>
                </a:lnTo>
                <a:cubicBezTo>
                  <a:pt x="195" y="142339"/>
                  <a:pt x="0" y="142534"/>
                  <a:pt x="0" y="142924"/>
                </a:cubicBezTo>
                <a:cubicBezTo>
                  <a:pt x="0" y="143314"/>
                  <a:pt x="195" y="143509"/>
                  <a:pt x="195" y="143899"/>
                </a:cubicBezTo>
                <a:lnTo>
                  <a:pt x="195" y="144484"/>
                </a:lnTo>
                <a:lnTo>
                  <a:pt x="390" y="144484"/>
                </a:lnTo>
                <a:cubicBezTo>
                  <a:pt x="4680" y="174707"/>
                  <a:pt x="127521" y="199080"/>
                  <a:pt x="279024" y="199080"/>
                </a:cubicBezTo>
                <a:cubicBezTo>
                  <a:pt x="430333" y="199080"/>
                  <a:pt x="553369" y="174707"/>
                  <a:pt x="557658" y="144484"/>
                </a:cubicBezTo>
                <a:lnTo>
                  <a:pt x="558243" y="144484"/>
                </a:lnTo>
                <a:lnTo>
                  <a:pt x="558243" y="0"/>
                </a:lnTo>
                <a:close/>
              </a:path>
            </a:pathLst>
          </a:custGeom>
          <a:solidFill>
            <a:srgbClr val="FCC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1" name="Freeform: Shape 670">
            <a:extLst>
              <a:ext uri="{FF2B5EF4-FFF2-40B4-BE49-F238E27FC236}">
                <a16:creationId xmlns:a16="http://schemas.microsoft.com/office/drawing/2014/main" id="{3E33FD28-FBA9-DDEA-63E3-2DF7AC982CE6}"/>
              </a:ext>
            </a:extLst>
          </p:cNvPr>
          <p:cNvSpPr/>
          <p:nvPr/>
        </p:nvSpPr>
        <p:spPr>
          <a:xfrm>
            <a:off x="2986854" y="1972777"/>
            <a:ext cx="459088" cy="92266"/>
          </a:xfrm>
          <a:custGeom>
            <a:avLst/>
            <a:gdLst>
              <a:gd name="connsiteX0" fmla="*/ 558828 w 558828"/>
              <a:gd name="connsiteY0" fmla="*/ 56156 h 112311"/>
              <a:gd name="connsiteX1" fmla="*/ 279414 w 558828"/>
              <a:gd name="connsiteY1" fmla="*/ 112312 h 112311"/>
              <a:gd name="connsiteX2" fmla="*/ 0 w 558828"/>
              <a:gd name="connsiteY2" fmla="*/ 56156 h 112311"/>
              <a:gd name="connsiteX3" fmla="*/ 279609 w 558828"/>
              <a:gd name="connsiteY3" fmla="*/ 0 h 112311"/>
              <a:gd name="connsiteX4" fmla="*/ 558828 w 558828"/>
              <a:gd name="connsiteY4" fmla="*/ 56156 h 112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28" h="112311">
                <a:moveTo>
                  <a:pt x="558828" y="56156"/>
                </a:moveTo>
                <a:cubicBezTo>
                  <a:pt x="558828" y="87158"/>
                  <a:pt x="433843" y="112312"/>
                  <a:pt x="279414" y="112312"/>
                </a:cubicBezTo>
                <a:cubicBezTo>
                  <a:pt x="124986" y="112312"/>
                  <a:pt x="0" y="87158"/>
                  <a:pt x="0" y="56156"/>
                </a:cubicBezTo>
                <a:cubicBezTo>
                  <a:pt x="195" y="25153"/>
                  <a:pt x="125181" y="0"/>
                  <a:pt x="279609" y="0"/>
                </a:cubicBezTo>
                <a:cubicBezTo>
                  <a:pt x="433843" y="0"/>
                  <a:pt x="558828" y="25153"/>
                  <a:pt x="558828" y="56156"/>
                </a:cubicBez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2" name="Freeform: Shape 671">
            <a:extLst>
              <a:ext uri="{FF2B5EF4-FFF2-40B4-BE49-F238E27FC236}">
                <a16:creationId xmlns:a16="http://schemas.microsoft.com/office/drawing/2014/main" id="{EF7CB715-8C41-76A7-0452-F1D9B559170F}"/>
              </a:ext>
            </a:extLst>
          </p:cNvPr>
          <p:cNvSpPr/>
          <p:nvPr/>
        </p:nvSpPr>
        <p:spPr>
          <a:xfrm>
            <a:off x="3294408" y="2145616"/>
            <a:ext cx="458608" cy="163548"/>
          </a:xfrm>
          <a:custGeom>
            <a:avLst/>
            <a:gdLst>
              <a:gd name="connsiteX0" fmla="*/ 558048 w 558243"/>
              <a:gd name="connsiteY0" fmla="*/ 0 h 199080"/>
              <a:gd name="connsiteX1" fmla="*/ 195 w 558243"/>
              <a:gd name="connsiteY1" fmla="*/ 0 h 199080"/>
              <a:gd name="connsiteX2" fmla="*/ 195 w 558243"/>
              <a:gd name="connsiteY2" fmla="*/ 141949 h 199080"/>
              <a:gd name="connsiteX3" fmla="*/ 0 w 558243"/>
              <a:gd name="connsiteY3" fmla="*/ 142924 h 199080"/>
              <a:gd name="connsiteX4" fmla="*/ 195 w 558243"/>
              <a:gd name="connsiteY4" fmla="*/ 143899 h 199080"/>
              <a:gd name="connsiteX5" fmla="*/ 195 w 558243"/>
              <a:gd name="connsiteY5" fmla="*/ 144484 h 199080"/>
              <a:gd name="connsiteX6" fmla="*/ 390 w 558243"/>
              <a:gd name="connsiteY6" fmla="*/ 144484 h 199080"/>
              <a:gd name="connsiteX7" fmla="*/ 279024 w 558243"/>
              <a:gd name="connsiteY7" fmla="*/ 199080 h 199080"/>
              <a:gd name="connsiteX8" fmla="*/ 557659 w 558243"/>
              <a:gd name="connsiteY8" fmla="*/ 144484 h 199080"/>
              <a:gd name="connsiteX9" fmla="*/ 558244 w 558243"/>
              <a:gd name="connsiteY9" fmla="*/ 144484 h 199080"/>
              <a:gd name="connsiteX10" fmla="*/ 558244 w 558243"/>
              <a:gd name="connsiteY10" fmla="*/ 0 h 19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8243" h="199080">
                <a:moveTo>
                  <a:pt x="558048" y="0"/>
                </a:moveTo>
                <a:lnTo>
                  <a:pt x="195" y="0"/>
                </a:lnTo>
                <a:lnTo>
                  <a:pt x="195" y="141949"/>
                </a:lnTo>
                <a:cubicBezTo>
                  <a:pt x="195" y="142339"/>
                  <a:pt x="0" y="142534"/>
                  <a:pt x="0" y="142924"/>
                </a:cubicBezTo>
                <a:cubicBezTo>
                  <a:pt x="0" y="143314"/>
                  <a:pt x="195" y="143509"/>
                  <a:pt x="195" y="143899"/>
                </a:cubicBezTo>
                <a:lnTo>
                  <a:pt x="195" y="144484"/>
                </a:lnTo>
                <a:lnTo>
                  <a:pt x="390" y="144484"/>
                </a:lnTo>
                <a:cubicBezTo>
                  <a:pt x="4680" y="174707"/>
                  <a:pt x="127521" y="199080"/>
                  <a:pt x="279024" y="199080"/>
                </a:cubicBezTo>
                <a:cubicBezTo>
                  <a:pt x="430333" y="199080"/>
                  <a:pt x="553369" y="174707"/>
                  <a:pt x="557659" y="144484"/>
                </a:cubicBezTo>
                <a:lnTo>
                  <a:pt x="558244" y="144484"/>
                </a:lnTo>
                <a:lnTo>
                  <a:pt x="558244" y="0"/>
                </a:lnTo>
                <a:close/>
              </a:path>
            </a:pathLst>
          </a:custGeom>
          <a:solidFill>
            <a:srgbClr val="FCCC0A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73" name="Freeform: Shape 672">
            <a:extLst>
              <a:ext uri="{FF2B5EF4-FFF2-40B4-BE49-F238E27FC236}">
                <a16:creationId xmlns:a16="http://schemas.microsoft.com/office/drawing/2014/main" id="{C15C0E94-E392-0480-4349-D02FBB62650C}"/>
              </a:ext>
            </a:extLst>
          </p:cNvPr>
          <p:cNvSpPr/>
          <p:nvPr/>
        </p:nvSpPr>
        <p:spPr>
          <a:xfrm>
            <a:off x="3293287" y="2099001"/>
            <a:ext cx="459088" cy="92267"/>
          </a:xfrm>
          <a:custGeom>
            <a:avLst/>
            <a:gdLst>
              <a:gd name="connsiteX0" fmla="*/ 558828 w 558828"/>
              <a:gd name="connsiteY0" fmla="*/ 56157 h 112312"/>
              <a:gd name="connsiteX1" fmla="*/ 279414 w 558828"/>
              <a:gd name="connsiteY1" fmla="*/ 112313 h 112312"/>
              <a:gd name="connsiteX2" fmla="*/ 0 w 558828"/>
              <a:gd name="connsiteY2" fmla="*/ 56157 h 112312"/>
              <a:gd name="connsiteX3" fmla="*/ 279414 w 558828"/>
              <a:gd name="connsiteY3" fmla="*/ 1 h 112312"/>
              <a:gd name="connsiteX4" fmla="*/ 558828 w 558828"/>
              <a:gd name="connsiteY4" fmla="*/ 56157 h 1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28" h="112312">
                <a:moveTo>
                  <a:pt x="558828" y="56157"/>
                </a:moveTo>
                <a:cubicBezTo>
                  <a:pt x="558828" y="87160"/>
                  <a:pt x="433648" y="112313"/>
                  <a:pt x="279414" y="112313"/>
                </a:cubicBezTo>
                <a:cubicBezTo>
                  <a:pt x="124986" y="112313"/>
                  <a:pt x="0" y="87160"/>
                  <a:pt x="0" y="56157"/>
                </a:cubicBezTo>
                <a:cubicBezTo>
                  <a:pt x="0" y="25154"/>
                  <a:pt x="125181" y="1"/>
                  <a:pt x="279414" y="1"/>
                </a:cubicBezTo>
                <a:cubicBezTo>
                  <a:pt x="433648" y="-194"/>
                  <a:pt x="558828" y="24959"/>
                  <a:pt x="558828" y="56157"/>
                </a:cubicBezTo>
                <a:close/>
              </a:path>
            </a:pathLst>
          </a:custGeom>
          <a:solidFill>
            <a:srgbClr val="FFDC48"/>
          </a:solidFill>
          <a:ln w="1946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02" name="TextBox 701">
            <a:extLst>
              <a:ext uri="{FF2B5EF4-FFF2-40B4-BE49-F238E27FC236}">
                <a16:creationId xmlns:a16="http://schemas.microsoft.com/office/drawing/2014/main" id="{54F665E8-A1BE-D584-63B4-96197A8A0699}"/>
              </a:ext>
            </a:extLst>
          </p:cNvPr>
          <p:cNvSpPr txBox="1"/>
          <p:nvPr/>
        </p:nvSpPr>
        <p:spPr>
          <a:xfrm>
            <a:off x="7947538" y="2323766"/>
            <a:ext cx="1196462" cy="307777"/>
          </a:xfrm>
          <a:prstGeom prst="rect">
            <a:avLst/>
          </a:prstGeom>
          <a:solidFill>
            <a:srgbClr val="FFDC48"/>
          </a:solidFill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Wheel size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F3BAB26-AB4C-17FD-156C-7CDBF14885DF}"/>
              </a:ext>
            </a:extLst>
          </p:cNvPr>
          <p:cNvSpPr txBox="1"/>
          <p:nvPr/>
        </p:nvSpPr>
        <p:spPr>
          <a:xfrm>
            <a:off x="7947538" y="3100004"/>
            <a:ext cx="1044062" cy="307777"/>
          </a:xfrm>
          <a:prstGeom prst="rect">
            <a:avLst/>
          </a:prstGeom>
          <a:solidFill>
            <a:srgbClr val="C21702"/>
          </a:solidFill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Length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6ADE73B2-AB15-0E83-9BC0-6CBECA072D24}"/>
              </a:ext>
            </a:extLst>
          </p:cNvPr>
          <p:cNvSpPr txBox="1"/>
          <p:nvPr/>
        </p:nvSpPr>
        <p:spPr>
          <a:xfrm>
            <a:off x="7947538" y="3931350"/>
            <a:ext cx="1044062" cy="307777"/>
          </a:xfrm>
          <a:prstGeom prst="rect">
            <a:avLst/>
          </a:prstGeom>
          <a:solidFill>
            <a:srgbClr val="518D23"/>
          </a:solidFill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Weight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80970588-4973-19D6-67B8-14C3B9D7D1E5}"/>
              </a:ext>
            </a:extLst>
          </p:cNvPr>
          <p:cNvSpPr txBox="1"/>
          <p:nvPr/>
        </p:nvSpPr>
        <p:spPr>
          <a:xfrm>
            <a:off x="7947538" y="4808603"/>
            <a:ext cx="1044062" cy="307777"/>
          </a:xfrm>
          <a:prstGeom prst="rect">
            <a:avLst/>
          </a:prstGeom>
          <a:solidFill>
            <a:srgbClr val="EF6403"/>
          </a:solidFill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Design</a:t>
            </a:r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744AEFF1-167C-7EFD-DAC4-0F147CB4A9E9}"/>
              </a:ext>
            </a:extLst>
          </p:cNvPr>
          <p:cNvSpPr/>
          <p:nvPr/>
        </p:nvSpPr>
        <p:spPr>
          <a:xfrm>
            <a:off x="-1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C0524D49-6D78-B9CF-459E-5A03A19302B1}"/>
              </a:ext>
            </a:extLst>
          </p:cNvPr>
          <p:cNvSpPr/>
          <p:nvPr/>
        </p:nvSpPr>
        <p:spPr>
          <a:xfrm>
            <a:off x="98777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F6571F90-ECD5-45BB-587A-EA4894B984FB}"/>
              </a:ext>
            </a:extLst>
          </p:cNvPr>
          <p:cNvSpPr/>
          <p:nvPr/>
        </p:nvSpPr>
        <p:spPr>
          <a:xfrm>
            <a:off x="71490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7" name="Freeform: Shape 206">
            <a:extLst>
              <a:ext uri="{FF2B5EF4-FFF2-40B4-BE49-F238E27FC236}">
                <a16:creationId xmlns:a16="http://schemas.microsoft.com/office/drawing/2014/main" id="{3BF4594F-0E8A-BD2D-D8C3-A5BEF6406084}"/>
              </a:ext>
            </a:extLst>
          </p:cNvPr>
          <p:cNvSpPr/>
          <p:nvPr/>
        </p:nvSpPr>
        <p:spPr>
          <a:xfrm>
            <a:off x="-1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8" name="Freeform: Shape 207">
            <a:extLst>
              <a:ext uri="{FF2B5EF4-FFF2-40B4-BE49-F238E27FC236}">
                <a16:creationId xmlns:a16="http://schemas.microsoft.com/office/drawing/2014/main" id="{FFC00573-C8F2-F323-FEA1-E3DD34F2118E}"/>
              </a:ext>
            </a:extLst>
          </p:cNvPr>
          <p:cNvSpPr/>
          <p:nvPr/>
        </p:nvSpPr>
        <p:spPr>
          <a:xfrm>
            <a:off x="98777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7C0F0B87-2F3C-1E4D-AAC7-D00ADBD19295}"/>
              </a:ext>
            </a:extLst>
          </p:cNvPr>
          <p:cNvSpPr/>
          <p:nvPr/>
        </p:nvSpPr>
        <p:spPr>
          <a:xfrm>
            <a:off x="71490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9CA09946-7B07-D591-B907-C945EC33D614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3A4180DF-4B47-5DF7-04D3-8FC6465D3017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C100E92F-2DD3-74AB-0222-2D81B43F9BA0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5" name="Freeform: Shape 214">
            <a:extLst>
              <a:ext uri="{FF2B5EF4-FFF2-40B4-BE49-F238E27FC236}">
                <a16:creationId xmlns:a16="http://schemas.microsoft.com/office/drawing/2014/main" id="{17AB1CCF-AC3A-4DAC-D6CE-45BBAA51DF2E}"/>
              </a:ext>
            </a:extLst>
          </p:cNvPr>
          <p:cNvSpPr/>
          <p:nvPr/>
        </p:nvSpPr>
        <p:spPr>
          <a:xfrm>
            <a:off x="-1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7DD763E1-9C2F-6EFE-BD34-D7314BAF370F}"/>
              </a:ext>
            </a:extLst>
          </p:cNvPr>
          <p:cNvSpPr/>
          <p:nvPr/>
        </p:nvSpPr>
        <p:spPr>
          <a:xfrm>
            <a:off x="98777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9AA0E6DC-3CB6-4332-14E2-5B90FBBF27FB}"/>
              </a:ext>
            </a:extLst>
          </p:cNvPr>
          <p:cNvSpPr/>
          <p:nvPr/>
        </p:nvSpPr>
        <p:spPr>
          <a:xfrm>
            <a:off x="71490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3697B553-6F9B-8E21-147A-56F4B087F5B6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B4AF8164-074F-69DC-AEA4-980DC063C20C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CCD54D89-192E-2E60-6EB5-8D9097D42E05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DDDCA59A-0E98-FAB0-F757-C41A2B4EF93E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68F62AB6-123C-64A1-7CA6-7845F0581D14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7E1F9C21-C44F-A0CE-ED00-EA9DF61917F8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3" name="Freeform: Shape 252">
            <a:extLst>
              <a:ext uri="{FF2B5EF4-FFF2-40B4-BE49-F238E27FC236}">
                <a16:creationId xmlns:a16="http://schemas.microsoft.com/office/drawing/2014/main" id="{F24D055A-5D4C-9956-09B7-6430FB0CA9F2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5A35D68B-4C74-0AF2-52E2-5E7F220903DE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5CE264D1-868F-17C3-EE03-7F5C07C29562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DFD0D21B-5922-3467-B975-056FF5714C58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B6A42AE2-18B0-C199-229E-79E0A28A5D16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B082E8EA-536B-976D-F394-E4C2C4871C4E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8" name="Freeform: Shape 267">
            <a:extLst>
              <a:ext uri="{FF2B5EF4-FFF2-40B4-BE49-F238E27FC236}">
                <a16:creationId xmlns:a16="http://schemas.microsoft.com/office/drawing/2014/main" id="{82073DA4-8B36-0B22-6C31-F11C1224141D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0" name="Freeform: Shape 269">
            <a:extLst>
              <a:ext uri="{FF2B5EF4-FFF2-40B4-BE49-F238E27FC236}">
                <a16:creationId xmlns:a16="http://schemas.microsoft.com/office/drawing/2014/main" id="{7772B852-BA57-ACDB-7BB3-6E3A9F7CE0C6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3" name="Freeform: Shape 272">
            <a:extLst>
              <a:ext uri="{FF2B5EF4-FFF2-40B4-BE49-F238E27FC236}">
                <a16:creationId xmlns:a16="http://schemas.microsoft.com/office/drawing/2014/main" id="{DB49DAB5-C6B5-C558-6B73-BE32016F5F12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1F575EAB-7705-52B7-B086-67DD785EB9B6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7F40654D-DAEA-48AD-98BD-8802773C05F4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85662AEC-1170-26DC-3204-956475B5D938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8A40609F-3F69-9DE8-53BD-D05BB51874F2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6D3F0E3A-2F83-0F62-0A73-1160B9A44C20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FA4C4759-9F8C-363B-93BA-451C3AE606D5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B459A41D-BE7C-44A7-0123-1D80935D38FE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F2DE81B8-7DA8-E46A-C0E8-A1547C4E8A19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5FA516C0-AE68-2DA5-1CB9-BDD4875F345E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DCDEEEF8-918D-A65A-D271-61010191F88E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CFAAE7D5-AB20-BC34-7481-61D0B91B31AE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3D7BB8C6-0F87-5FB0-0407-3B9F62C4D004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00AB0D67-08FD-0D14-C585-1D4DAEA4E9B9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1" name="Freeform: Shape 350">
            <a:extLst>
              <a:ext uri="{FF2B5EF4-FFF2-40B4-BE49-F238E27FC236}">
                <a16:creationId xmlns:a16="http://schemas.microsoft.com/office/drawing/2014/main" id="{418728EF-5DAD-5E25-3B9F-58BB76B6250E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8389C141-5F87-D010-B45C-0688521C14A4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61D33C81-3204-F2BF-02CC-48D9009C852B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3FD1A1D5-B725-064A-8B40-823B7A5A6152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02C23BB9-5A7A-9C07-A8FC-119595D02FB6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4" name="Freeform: Shape 363">
            <a:extLst>
              <a:ext uri="{FF2B5EF4-FFF2-40B4-BE49-F238E27FC236}">
                <a16:creationId xmlns:a16="http://schemas.microsoft.com/office/drawing/2014/main" id="{66DE718A-AFD5-F040-5A90-624A25F161DB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BAECAB26-8163-A92E-890D-BC27E9428080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B138E6BE-F339-DA84-4EB6-493ED3AEA243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2F57BE5E-4108-BD3C-7A06-9D76E441B3C0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ABBD4638-29C0-D639-2D3D-78EA0F347A56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6F1218E0-B240-9C00-6B55-C0AE14E1FBBD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2" name="Freeform: Shape 891">
            <a:extLst>
              <a:ext uri="{FF2B5EF4-FFF2-40B4-BE49-F238E27FC236}">
                <a16:creationId xmlns:a16="http://schemas.microsoft.com/office/drawing/2014/main" id="{A8AA0BC9-B1CA-E53E-1DE3-A6FE1131CF5E}"/>
              </a:ext>
            </a:extLst>
          </p:cNvPr>
          <p:cNvSpPr/>
          <p:nvPr/>
        </p:nvSpPr>
        <p:spPr>
          <a:xfrm>
            <a:off x="1179074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CB3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3" name="Freeform: Shape 892">
            <a:extLst>
              <a:ext uri="{FF2B5EF4-FFF2-40B4-BE49-F238E27FC236}">
                <a16:creationId xmlns:a16="http://schemas.microsoft.com/office/drawing/2014/main" id="{550DB80C-C2E9-B452-9210-6B75318C9187}"/>
              </a:ext>
            </a:extLst>
          </p:cNvPr>
          <p:cNvSpPr/>
          <p:nvPr/>
        </p:nvSpPr>
        <p:spPr>
          <a:xfrm>
            <a:off x="11889389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4" name="Freeform: Shape 893">
            <a:extLst>
              <a:ext uri="{FF2B5EF4-FFF2-40B4-BE49-F238E27FC236}">
                <a16:creationId xmlns:a16="http://schemas.microsoft.com/office/drawing/2014/main" id="{270ED9CB-07A0-E763-B03F-E27DA1A94F55}"/>
              </a:ext>
            </a:extLst>
          </p:cNvPr>
          <p:cNvSpPr/>
          <p:nvPr/>
        </p:nvSpPr>
        <p:spPr>
          <a:xfrm>
            <a:off x="118621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7918648C-57D7-D580-37D4-EC79C161CD25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F7EA3311-A0D2-853F-F579-BD2E51EC1EBC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98B624BD-4E7C-FCC9-D522-5F18AA7590C2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1FF6A4E7-4267-261D-9698-FD79B4D8AD1A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98B2DF97-413C-390C-2B06-25264746C5A4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6125A4B7-E053-AFD2-F353-2EC3DB5E93F7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C3E3E310-D09B-4D28-D146-D49F35E49360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2" name="Freeform: Shape 901">
            <a:extLst>
              <a:ext uri="{FF2B5EF4-FFF2-40B4-BE49-F238E27FC236}">
                <a16:creationId xmlns:a16="http://schemas.microsoft.com/office/drawing/2014/main" id="{11A18FEB-659B-484D-BBFF-2195FA7C6036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3" name="Freeform: Shape 902">
            <a:extLst>
              <a:ext uri="{FF2B5EF4-FFF2-40B4-BE49-F238E27FC236}">
                <a16:creationId xmlns:a16="http://schemas.microsoft.com/office/drawing/2014/main" id="{46BE0217-2443-129F-EF18-8724082B8DDC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4" name="Freeform: Shape 903">
            <a:extLst>
              <a:ext uri="{FF2B5EF4-FFF2-40B4-BE49-F238E27FC236}">
                <a16:creationId xmlns:a16="http://schemas.microsoft.com/office/drawing/2014/main" id="{3883DD29-93C0-2233-051F-DD5A24E0B0FA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5" name="Freeform: Shape 904">
            <a:extLst>
              <a:ext uri="{FF2B5EF4-FFF2-40B4-BE49-F238E27FC236}">
                <a16:creationId xmlns:a16="http://schemas.microsoft.com/office/drawing/2014/main" id="{7046DB04-5B83-EB07-7915-CE7B812C5DA3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6" name="Freeform: Shape 905">
            <a:extLst>
              <a:ext uri="{FF2B5EF4-FFF2-40B4-BE49-F238E27FC236}">
                <a16:creationId xmlns:a16="http://schemas.microsoft.com/office/drawing/2014/main" id="{BC323C87-B397-CD13-EB0B-967DA56BAE1F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16" name="Group 915">
            <a:extLst>
              <a:ext uri="{FF2B5EF4-FFF2-40B4-BE49-F238E27FC236}">
                <a16:creationId xmlns:a16="http://schemas.microsoft.com/office/drawing/2014/main" id="{3BDC7D57-F4DC-7A0E-AC4C-775CFDD4624A}"/>
              </a:ext>
            </a:extLst>
          </p:cNvPr>
          <p:cNvGrpSpPr/>
          <p:nvPr/>
        </p:nvGrpSpPr>
        <p:grpSpPr>
          <a:xfrm>
            <a:off x="11790747" y="1606650"/>
            <a:ext cx="401253" cy="401662"/>
            <a:chOff x="11790747" y="1606650"/>
            <a:chExt cx="401253" cy="401662"/>
          </a:xfrm>
        </p:grpSpPr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C7F881FB-E604-EBB5-4988-E465DB905B5D}"/>
                </a:ext>
              </a:extLst>
            </p:cNvPr>
            <p:cNvSpPr/>
            <p:nvPr/>
          </p:nvSpPr>
          <p:spPr>
            <a:xfrm>
              <a:off x="11790747" y="160665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83C7B800-3F74-8175-35BA-B06F75C3A30D}"/>
                </a:ext>
              </a:extLst>
            </p:cNvPr>
            <p:cNvSpPr/>
            <p:nvPr/>
          </p:nvSpPr>
          <p:spPr>
            <a:xfrm>
              <a:off x="11889389" y="170420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63DACF7D-3E53-98BB-7EFB-D4638BCFEE95}"/>
                </a:ext>
              </a:extLst>
            </p:cNvPr>
            <p:cNvSpPr/>
            <p:nvPr/>
          </p:nvSpPr>
          <p:spPr>
            <a:xfrm>
              <a:off x="11862103" y="167691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23" name="Freeform: Shape 922">
            <a:extLst>
              <a:ext uri="{FF2B5EF4-FFF2-40B4-BE49-F238E27FC236}">
                <a16:creationId xmlns:a16="http://schemas.microsoft.com/office/drawing/2014/main" id="{EF316F45-8CFB-BF95-0A69-E6C034202776}"/>
              </a:ext>
            </a:extLst>
          </p:cNvPr>
          <p:cNvSpPr/>
          <p:nvPr/>
        </p:nvSpPr>
        <p:spPr>
          <a:xfrm>
            <a:off x="1019743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4" name="Freeform: Shape 923">
            <a:extLst>
              <a:ext uri="{FF2B5EF4-FFF2-40B4-BE49-F238E27FC236}">
                <a16:creationId xmlns:a16="http://schemas.microsoft.com/office/drawing/2014/main" id="{34E52B84-1DD4-ABB2-5421-7D029494B29D}"/>
              </a:ext>
            </a:extLst>
          </p:cNvPr>
          <p:cNvSpPr/>
          <p:nvPr/>
        </p:nvSpPr>
        <p:spPr>
          <a:xfrm>
            <a:off x="1029607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5" name="Freeform: Shape 924">
            <a:extLst>
              <a:ext uri="{FF2B5EF4-FFF2-40B4-BE49-F238E27FC236}">
                <a16:creationId xmlns:a16="http://schemas.microsoft.com/office/drawing/2014/main" id="{7BDFE0D3-6CD0-3F3E-6192-F37495F793EE}"/>
              </a:ext>
            </a:extLst>
          </p:cNvPr>
          <p:cNvSpPr/>
          <p:nvPr/>
        </p:nvSpPr>
        <p:spPr>
          <a:xfrm>
            <a:off x="1026879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C6C8DBFB-DBCE-FBA3-DB63-04C2D9377E90}"/>
              </a:ext>
            </a:extLst>
          </p:cNvPr>
          <p:cNvGrpSpPr/>
          <p:nvPr/>
        </p:nvGrpSpPr>
        <p:grpSpPr>
          <a:xfrm>
            <a:off x="9796181" y="0"/>
            <a:ext cx="401253" cy="401662"/>
            <a:chOff x="9770781" y="0"/>
            <a:chExt cx="401253" cy="401662"/>
          </a:xfrm>
        </p:grpSpPr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FFE78DC5-C970-9FCA-FB34-11652DCDA90D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6609FFBE-FA21-8C9E-9AD7-86896308F505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06BC98B0-865D-9591-E2F0-698E654A97EE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3" name="Freeform: Shape 962">
            <a:extLst>
              <a:ext uri="{FF2B5EF4-FFF2-40B4-BE49-F238E27FC236}">
                <a16:creationId xmlns:a16="http://schemas.microsoft.com/office/drawing/2014/main" id="{CBCE8CF5-85FC-109F-238C-3E7847A4833B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64" name="Freeform: Shape 963">
            <a:extLst>
              <a:ext uri="{FF2B5EF4-FFF2-40B4-BE49-F238E27FC236}">
                <a16:creationId xmlns:a16="http://schemas.microsoft.com/office/drawing/2014/main" id="{B9E4F973-BC0B-982C-5066-9BFCC4F8966D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5" name="Freeform: Shape 964">
            <a:extLst>
              <a:ext uri="{FF2B5EF4-FFF2-40B4-BE49-F238E27FC236}">
                <a16:creationId xmlns:a16="http://schemas.microsoft.com/office/drawing/2014/main" id="{86D05F3A-9647-4055-1A0B-A7951443F7E6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6" name="Freeform: Shape 965">
            <a:extLst>
              <a:ext uri="{FF2B5EF4-FFF2-40B4-BE49-F238E27FC236}">
                <a16:creationId xmlns:a16="http://schemas.microsoft.com/office/drawing/2014/main" id="{29F462A8-1FDE-C55A-7843-914F30252BD3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7" name="Freeform: Shape 966">
            <a:extLst>
              <a:ext uri="{FF2B5EF4-FFF2-40B4-BE49-F238E27FC236}">
                <a16:creationId xmlns:a16="http://schemas.microsoft.com/office/drawing/2014/main" id="{B6B6D192-CB51-9070-ED25-1C53EE6122A4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8" name="Freeform: Shape 967">
            <a:extLst>
              <a:ext uri="{FF2B5EF4-FFF2-40B4-BE49-F238E27FC236}">
                <a16:creationId xmlns:a16="http://schemas.microsoft.com/office/drawing/2014/main" id="{B505ED97-400C-C4FB-54C2-BCF0CFF9DDA4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9" name="Freeform: Shape 968">
            <a:extLst>
              <a:ext uri="{FF2B5EF4-FFF2-40B4-BE49-F238E27FC236}">
                <a16:creationId xmlns:a16="http://schemas.microsoft.com/office/drawing/2014/main" id="{14FFED5C-A867-631F-C37C-E9D1CC672739}"/>
              </a:ext>
            </a:extLst>
          </p:cNvPr>
          <p:cNvSpPr/>
          <p:nvPr/>
        </p:nvSpPr>
        <p:spPr>
          <a:xfrm>
            <a:off x="109881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0" name="Freeform: Shape 969">
            <a:extLst>
              <a:ext uri="{FF2B5EF4-FFF2-40B4-BE49-F238E27FC236}">
                <a16:creationId xmlns:a16="http://schemas.microsoft.com/office/drawing/2014/main" id="{B763CC0C-6898-C90E-6DDB-8D28B5A4FC45}"/>
              </a:ext>
            </a:extLst>
          </p:cNvPr>
          <p:cNvSpPr/>
          <p:nvPr/>
        </p:nvSpPr>
        <p:spPr>
          <a:xfrm>
            <a:off x="11086883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1" name="Freeform: Shape 970">
            <a:extLst>
              <a:ext uri="{FF2B5EF4-FFF2-40B4-BE49-F238E27FC236}">
                <a16:creationId xmlns:a16="http://schemas.microsoft.com/office/drawing/2014/main" id="{79EBC482-D047-AD94-3E01-825AB3A60AF8}"/>
              </a:ext>
            </a:extLst>
          </p:cNvPr>
          <p:cNvSpPr/>
          <p:nvPr/>
        </p:nvSpPr>
        <p:spPr>
          <a:xfrm>
            <a:off x="11059596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2" name="Freeform: Shape 971">
            <a:extLst>
              <a:ext uri="{FF2B5EF4-FFF2-40B4-BE49-F238E27FC236}">
                <a16:creationId xmlns:a16="http://schemas.microsoft.com/office/drawing/2014/main" id="{58066856-39F8-3AC8-A6C9-4D97DB5D0FB3}"/>
              </a:ext>
            </a:extLst>
          </p:cNvPr>
          <p:cNvSpPr/>
          <p:nvPr/>
        </p:nvSpPr>
        <p:spPr>
          <a:xfrm>
            <a:off x="8195379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73" name="Freeform: Shape 972">
            <a:extLst>
              <a:ext uri="{FF2B5EF4-FFF2-40B4-BE49-F238E27FC236}">
                <a16:creationId xmlns:a16="http://schemas.microsoft.com/office/drawing/2014/main" id="{8C9C149C-0DE1-B2E9-5879-E6C42751D614}"/>
              </a:ext>
            </a:extLst>
          </p:cNvPr>
          <p:cNvSpPr/>
          <p:nvPr/>
        </p:nvSpPr>
        <p:spPr>
          <a:xfrm>
            <a:off x="8294021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4" name="Freeform: Shape 973">
            <a:extLst>
              <a:ext uri="{FF2B5EF4-FFF2-40B4-BE49-F238E27FC236}">
                <a16:creationId xmlns:a16="http://schemas.microsoft.com/office/drawing/2014/main" id="{38AFF34C-2DF7-3EFA-C499-990F139AF8C6}"/>
              </a:ext>
            </a:extLst>
          </p:cNvPr>
          <p:cNvSpPr/>
          <p:nvPr/>
        </p:nvSpPr>
        <p:spPr>
          <a:xfrm>
            <a:off x="8266734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5" name="Freeform: Shape 974">
            <a:extLst>
              <a:ext uri="{FF2B5EF4-FFF2-40B4-BE49-F238E27FC236}">
                <a16:creationId xmlns:a16="http://schemas.microsoft.com/office/drawing/2014/main" id="{7EDF9474-AFE4-BCEC-5487-F989F1AA6ED9}"/>
              </a:ext>
            </a:extLst>
          </p:cNvPr>
          <p:cNvSpPr/>
          <p:nvPr/>
        </p:nvSpPr>
        <p:spPr>
          <a:xfrm>
            <a:off x="859663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6" name="Freeform: Shape 975">
            <a:extLst>
              <a:ext uri="{FF2B5EF4-FFF2-40B4-BE49-F238E27FC236}">
                <a16:creationId xmlns:a16="http://schemas.microsoft.com/office/drawing/2014/main" id="{0BED27E2-A8FD-E8B1-75D0-38BDC11C7779}"/>
              </a:ext>
            </a:extLst>
          </p:cNvPr>
          <p:cNvSpPr/>
          <p:nvPr/>
        </p:nvSpPr>
        <p:spPr>
          <a:xfrm>
            <a:off x="869541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7" name="Freeform: Shape 976">
            <a:extLst>
              <a:ext uri="{FF2B5EF4-FFF2-40B4-BE49-F238E27FC236}">
                <a16:creationId xmlns:a16="http://schemas.microsoft.com/office/drawing/2014/main" id="{8398AA58-2715-06D5-BC97-79138F7A8D0B}"/>
              </a:ext>
            </a:extLst>
          </p:cNvPr>
          <p:cNvSpPr/>
          <p:nvPr/>
        </p:nvSpPr>
        <p:spPr>
          <a:xfrm>
            <a:off x="866812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8" name="Freeform: Shape 977">
            <a:extLst>
              <a:ext uri="{FF2B5EF4-FFF2-40B4-BE49-F238E27FC236}">
                <a16:creationId xmlns:a16="http://schemas.microsoft.com/office/drawing/2014/main" id="{9237B4C0-9AF8-6086-E95C-1146D913D628}"/>
              </a:ext>
            </a:extLst>
          </p:cNvPr>
          <p:cNvSpPr/>
          <p:nvPr/>
        </p:nvSpPr>
        <p:spPr>
          <a:xfrm>
            <a:off x="819537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CF4AB1B7-641C-7CF0-FEFA-AD782646B888}"/>
              </a:ext>
            </a:extLst>
          </p:cNvPr>
          <p:cNvSpPr/>
          <p:nvPr/>
        </p:nvSpPr>
        <p:spPr>
          <a:xfrm>
            <a:off x="829402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F885561A-E6AB-3F56-4A40-DD1A5795D3E5}"/>
              </a:ext>
            </a:extLst>
          </p:cNvPr>
          <p:cNvSpPr/>
          <p:nvPr/>
        </p:nvSpPr>
        <p:spPr>
          <a:xfrm>
            <a:off x="826673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1" name="Freeform: Shape 980">
            <a:extLst>
              <a:ext uri="{FF2B5EF4-FFF2-40B4-BE49-F238E27FC236}">
                <a16:creationId xmlns:a16="http://schemas.microsoft.com/office/drawing/2014/main" id="{FDE23B38-115E-6E7D-557F-FB94B2DF2A13}"/>
              </a:ext>
            </a:extLst>
          </p:cNvPr>
          <p:cNvSpPr/>
          <p:nvPr/>
        </p:nvSpPr>
        <p:spPr>
          <a:xfrm>
            <a:off x="7794126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2" name="Freeform: Shape 981">
            <a:extLst>
              <a:ext uri="{FF2B5EF4-FFF2-40B4-BE49-F238E27FC236}">
                <a16:creationId xmlns:a16="http://schemas.microsoft.com/office/drawing/2014/main" id="{61AFDB0F-5520-3AD0-B7DE-7236E19B4511}"/>
              </a:ext>
            </a:extLst>
          </p:cNvPr>
          <p:cNvSpPr/>
          <p:nvPr/>
        </p:nvSpPr>
        <p:spPr>
          <a:xfrm>
            <a:off x="7892768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3" name="Freeform: Shape 982">
            <a:extLst>
              <a:ext uri="{FF2B5EF4-FFF2-40B4-BE49-F238E27FC236}">
                <a16:creationId xmlns:a16="http://schemas.microsoft.com/office/drawing/2014/main" id="{4AAAD57A-0266-C197-B3B5-8F743EF30699}"/>
              </a:ext>
            </a:extLst>
          </p:cNvPr>
          <p:cNvSpPr/>
          <p:nvPr/>
        </p:nvSpPr>
        <p:spPr>
          <a:xfrm>
            <a:off x="7865481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37AF4945-9FD2-EEAE-F6D1-671E5AEA0456}"/>
              </a:ext>
            </a:extLst>
          </p:cNvPr>
          <p:cNvSpPr/>
          <p:nvPr/>
        </p:nvSpPr>
        <p:spPr>
          <a:xfrm>
            <a:off x="899788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745DDE5D-DB17-9301-36D5-4380B2969CC8}"/>
              </a:ext>
            </a:extLst>
          </p:cNvPr>
          <p:cNvSpPr/>
          <p:nvPr/>
        </p:nvSpPr>
        <p:spPr>
          <a:xfrm>
            <a:off x="909666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37850A66-722C-45D0-B33E-E7687D9BD3AF}"/>
              </a:ext>
            </a:extLst>
          </p:cNvPr>
          <p:cNvSpPr/>
          <p:nvPr/>
        </p:nvSpPr>
        <p:spPr>
          <a:xfrm>
            <a:off x="906937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7" name="Freeform: Shape 986">
            <a:extLst>
              <a:ext uri="{FF2B5EF4-FFF2-40B4-BE49-F238E27FC236}">
                <a16:creationId xmlns:a16="http://schemas.microsoft.com/office/drawing/2014/main" id="{C774B3A8-F6C3-996B-FAC5-FCA4BD08B8B5}"/>
              </a:ext>
            </a:extLst>
          </p:cNvPr>
          <p:cNvSpPr/>
          <p:nvPr/>
        </p:nvSpPr>
        <p:spPr>
          <a:xfrm>
            <a:off x="939927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8" name="Freeform: Shape 987">
            <a:extLst>
              <a:ext uri="{FF2B5EF4-FFF2-40B4-BE49-F238E27FC236}">
                <a16:creationId xmlns:a16="http://schemas.microsoft.com/office/drawing/2014/main" id="{B01EB558-FDE1-DC65-53A2-59B6F93EBF4A}"/>
              </a:ext>
            </a:extLst>
          </p:cNvPr>
          <p:cNvSpPr/>
          <p:nvPr/>
        </p:nvSpPr>
        <p:spPr>
          <a:xfrm>
            <a:off x="949791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9" name="Freeform: Shape 988">
            <a:extLst>
              <a:ext uri="{FF2B5EF4-FFF2-40B4-BE49-F238E27FC236}">
                <a16:creationId xmlns:a16="http://schemas.microsoft.com/office/drawing/2014/main" id="{EC47F373-64CE-BB78-43C2-2364297F5A65}"/>
              </a:ext>
            </a:extLst>
          </p:cNvPr>
          <p:cNvSpPr/>
          <p:nvPr/>
        </p:nvSpPr>
        <p:spPr>
          <a:xfrm>
            <a:off x="947063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0" name="Freeform: Shape 989">
            <a:extLst>
              <a:ext uri="{FF2B5EF4-FFF2-40B4-BE49-F238E27FC236}">
                <a16:creationId xmlns:a16="http://schemas.microsoft.com/office/drawing/2014/main" id="{6DBA338C-4187-922C-8EA0-7E7738A7E369}"/>
              </a:ext>
            </a:extLst>
          </p:cNvPr>
          <p:cNvSpPr/>
          <p:nvPr/>
        </p:nvSpPr>
        <p:spPr>
          <a:xfrm>
            <a:off x="10192355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1" name="Freeform: Shape 990">
            <a:extLst>
              <a:ext uri="{FF2B5EF4-FFF2-40B4-BE49-F238E27FC236}">
                <a16:creationId xmlns:a16="http://schemas.microsoft.com/office/drawing/2014/main" id="{B4CFFCCB-D111-B07F-989C-9C85FD8FB202}"/>
              </a:ext>
            </a:extLst>
          </p:cNvPr>
          <p:cNvSpPr/>
          <p:nvPr/>
        </p:nvSpPr>
        <p:spPr>
          <a:xfrm>
            <a:off x="10290997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2" name="Freeform: Shape 991">
            <a:extLst>
              <a:ext uri="{FF2B5EF4-FFF2-40B4-BE49-F238E27FC236}">
                <a16:creationId xmlns:a16="http://schemas.microsoft.com/office/drawing/2014/main" id="{4FD40880-7308-8EC6-96A4-0B6AB4A5E5C7}"/>
              </a:ext>
            </a:extLst>
          </p:cNvPr>
          <p:cNvSpPr/>
          <p:nvPr/>
        </p:nvSpPr>
        <p:spPr>
          <a:xfrm>
            <a:off x="10263710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0730A-F0A8-521C-88A0-97E5AB1FA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723" y="2327585"/>
            <a:ext cx="3168553" cy="2774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94934B-9F0E-F849-B61F-0DEF89EA7813}"/>
              </a:ext>
            </a:extLst>
          </p:cNvPr>
          <p:cNvSpPr txBox="1"/>
          <p:nvPr/>
        </p:nvSpPr>
        <p:spPr>
          <a:xfrm>
            <a:off x="7947538" y="264520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Small, Big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6C9397-1C42-AFF1-4F4D-D118B9967A79}"/>
              </a:ext>
            </a:extLst>
          </p:cNvPr>
          <p:cNvSpPr txBox="1"/>
          <p:nvPr/>
        </p:nvSpPr>
        <p:spPr>
          <a:xfrm>
            <a:off x="7947538" y="3429000"/>
            <a:ext cx="1401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Short, long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796C02-B78A-45EE-B293-66BEECEAEC10}"/>
              </a:ext>
            </a:extLst>
          </p:cNvPr>
          <p:cNvSpPr txBox="1"/>
          <p:nvPr/>
        </p:nvSpPr>
        <p:spPr>
          <a:xfrm>
            <a:off x="7947538" y="4305841"/>
            <a:ext cx="3004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extra Weight and Weight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68B6EA-AFB7-8AC4-59CE-08F1C69650D3}"/>
              </a:ext>
            </a:extLst>
          </p:cNvPr>
          <p:cNvSpPr txBox="1"/>
          <p:nvPr/>
        </p:nvSpPr>
        <p:spPr>
          <a:xfrm>
            <a:off x="7947537" y="5196477"/>
            <a:ext cx="1630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Narrow, Wide</a:t>
            </a:r>
          </a:p>
        </p:txBody>
      </p:sp>
    </p:spTree>
    <p:extLst>
      <p:ext uri="{BB962C8B-B14F-4D97-AF65-F5344CB8AC3E}">
        <p14:creationId xmlns:p14="http://schemas.microsoft.com/office/powerpoint/2010/main" val="2309837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7A097-7555-29FF-0BF8-70EB6EFF9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TextBox 689">
            <a:extLst>
              <a:ext uri="{FF2B5EF4-FFF2-40B4-BE49-F238E27FC236}">
                <a16:creationId xmlns:a16="http://schemas.microsoft.com/office/drawing/2014/main" id="{07625BB1-06FB-D717-D46F-100251405E58}"/>
              </a:ext>
            </a:extLst>
          </p:cNvPr>
          <p:cNvSpPr txBox="1"/>
          <p:nvPr/>
        </p:nvSpPr>
        <p:spPr>
          <a:xfrm>
            <a:off x="4244464" y="784324"/>
            <a:ext cx="3703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IN" sz="4000" dirty="0">
                <a:solidFill>
                  <a:srgbClr val="DB210E"/>
                </a:solidFill>
              </a:rPr>
              <a:t>CAR MODELS</a:t>
            </a:r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7EB01EDB-4A86-2D98-205F-300DA4BD5ADF}"/>
              </a:ext>
            </a:extLst>
          </p:cNvPr>
          <p:cNvSpPr/>
          <p:nvPr/>
        </p:nvSpPr>
        <p:spPr>
          <a:xfrm>
            <a:off x="-1" y="280508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9427012A-3D9B-AAD8-4AC8-FEDB04DD3681}"/>
              </a:ext>
            </a:extLst>
          </p:cNvPr>
          <p:cNvSpPr/>
          <p:nvPr/>
        </p:nvSpPr>
        <p:spPr>
          <a:xfrm>
            <a:off x="98777" y="29026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CB5F1BCF-A21B-A3F3-E90E-0DED1C174FF7}"/>
              </a:ext>
            </a:extLst>
          </p:cNvPr>
          <p:cNvSpPr/>
          <p:nvPr/>
        </p:nvSpPr>
        <p:spPr>
          <a:xfrm>
            <a:off x="71490" y="287535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7" name="Freeform: Shape 206">
            <a:extLst>
              <a:ext uri="{FF2B5EF4-FFF2-40B4-BE49-F238E27FC236}">
                <a16:creationId xmlns:a16="http://schemas.microsoft.com/office/drawing/2014/main" id="{4953D817-4AFD-951F-93D1-3F59F82BCE0E}"/>
              </a:ext>
            </a:extLst>
          </p:cNvPr>
          <p:cNvSpPr/>
          <p:nvPr/>
        </p:nvSpPr>
        <p:spPr>
          <a:xfrm>
            <a:off x="-1" y="32067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8" name="Freeform: Shape 207">
            <a:extLst>
              <a:ext uri="{FF2B5EF4-FFF2-40B4-BE49-F238E27FC236}">
                <a16:creationId xmlns:a16="http://schemas.microsoft.com/office/drawing/2014/main" id="{E5E18DDD-F06C-EAF8-358E-8BC6B2290815}"/>
              </a:ext>
            </a:extLst>
          </p:cNvPr>
          <p:cNvSpPr/>
          <p:nvPr/>
        </p:nvSpPr>
        <p:spPr>
          <a:xfrm>
            <a:off x="98777" y="3304301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0B6FC7C2-6FB3-6C52-3F62-B6A09F72B9C2}"/>
              </a:ext>
            </a:extLst>
          </p:cNvPr>
          <p:cNvSpPr/>
          <p:nvPr/>
        </p:nvSpPr>
        <p:spPr>
          <a:xfrm>
            <a:off x="71490" y="3277015"/>
            <a:ext cx="258406" cy="261134"/>
          </a:xfrm>
          <a:custGeom>
            <a:avLst/>
            <a:gdLst>
              <a:gd name="connsiteX0" fmla="*/ 0 w 258406"/>
              <a:gd name="connsiteY0" fmla="*/ 130568 h 261134"/>
              <a:gd name="connsiteX1" fmla="*/ 129203 w 258406"/>
              <a:gd name="connsiteY1" fmla="*/ 0 h 261134"/>
              <a:gd name="connsiteX2" fmla="*/ 258407 w 258406"/>
              <a:gd name="connsiteY2" fmla="*/ 130568 h 261134"/>
              <a:gd name="connsiteX3" fmla="*/ 129203 w 258406"/>
              <a:gd name="connsiteY3" fmla="*/ 261135 h 261134"/>
              <a:gd name="connsiteX4" fmla="*/ 0 w 258406"/>
              <a:gd name="connsiteY4" fmla="*/ 130568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A4D270EF-D8D0-70FE-7072-E2985FAB0B19}"/>
              </a:ext>
            </a:extLst>
          </p:cNvPr>
          <p:cNvSpPr/>
          <p:nvPr/>
        </p:nvSpPr>
        <p:spPr>
          <a:xfrm>
            <a:off x="-1" y="200176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5A56DDAB-ED05-FB84-B01A-123A4D455603}"/>
              </a:ext>
            </a:extLst>
          </p:cNvPr>
          <p:cNvSpPr/>
          <p:nvPr/>
        </p:nvSpPr>
        <p:spPr>
          <a:xfrm>
            <a:off x="98777" y="209931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627516E0-0E01-D907-20AA-D8BFDC593BF8}"/>
              </a:ext>
            </a:extLst>
          </p:cNvPr>
          <p:cNvSpPr/>
          <p:nvPr/>
        </p:nvSpPr>
        <p:spPr>
          <a:xfrm>
            <a:off x="71490" y="207202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5" name="Freeform: Shape 214">
            <a:extLst>
              <a:ext uri="{FF2B5EF4-FFF2-40B4-BE49-F238E27FC236}">
                <a16:creationId xmlns:a16="http://schemas.microsoft.com/office/drawing/2014/main" id="{156AF767-206D-15D6-B8CB-10AC52479E16}"/>
              </a:ext>
            </a:extLst>
          </p:cNvPr>
          <p:cNvSpPr/>
          <p:nvPr/>
        </p:nvSpPr>
        <p:spPr>
          <a:xfrm>
            <a:off x="-1" y="240342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59EDD152-C14D-D606-5E5C-F7240F94978A}"/>
              </a:ext>
            </a:extLst>
          </p:cNvPr>
          <p:cNvSpPr/>
          <p:nvPr/>
        </p:nvSpPr>
        <p:spPr>
          <a:xfrm>
            <a:off x="98777" y="250097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9CB715B8-3628-A986-0B24-A15CBEC4E040}"/>
              </a:ext>
            </a:extLst>
          </p:cNvPr>
          <p:cNvSpPr/>
          <p:nvPr/>
        </p:nvSpPr>
        <p:spPr>
          <a:xfrm>
            <a:off x="71490" y="24736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AB9F0146-AFCC-52A5-760D-A448ECCF9AC5}"/>
              </a:ext>
            </a:extLst>
          </p:cNvPr>
          <p:cNvSpPr/>
          <p:nvPr/>
        </p:nvSpPr>
        <p:spPr>
          <a:xfrm>
            <a:off x="-1" y="11984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407943FA-23A6-12E1-5378-5928A3C4C086}"/>
              </a:ext>
            </a:extLst>
          </p:cNvPr>
          <p:cNvSpPr/>
          <p:nvPr/>
        </p:nvSpPr>
        <p:spPr>
          <a:xfrm>
            <a:off x="98777" y="12959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87A495FE-4D0A-96CE-D29F-C3C1DB51E20F}"/>
              </a:ext>
            </a:extLst>
          </p:cNvPr>
          <p:cNvSpPr/>
          <p:nvPr/>
        </p:nvSpPr>
        <p:spPr>
          <a:xfrm>
            <a:off x="71490" y="12687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048493A9-8FEC-3B72-78E2-5083B69F6BD6}"/>
              </a:ext>
            </a:extLst>
          </p:cNvPr>
          <p:cNvSpPr/>
          <p:nvPr/>
        </p:nvSpPr>
        <p:spPr>
          <a:xfrm>
            <a:off x="-1" y="16001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AA190052-7A91-6851-35C0-AC7BF258A162}"/>
              </a:ext>
            </a:extLst>
          </p:cNvPr>
          <p:cNvSpPr/>
          <p:nvPr/>
        </p:nvSpPr>
        <p:spPr>
          <a:xfrm>
            <a:off x="98777" y="16976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2549CA05-61B6-2FA0-4B3F-93DF3211D8BC}"/>
              </a:ext>
            </a:extLst>
          </p:cNvPr>
          <p:cNvSpPr/>
          <p:nvPr/>
        </p:nvSpPr>
        <p:spPr>
          <a:xfrm>
            <a:off x="71490" y="16703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FFDD3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3" name="Freeform: Shape 252">
            <a:extLst>
              <a:ext uri="{FF2B5EF4-FFF2-40B4-BE49-F238E27FC236}">
                <a16:creationId xmlns:a16="http://schemas.microsoft.com/office/drawing/2014/main" id="{B2FF9158-DC6B-242B-07E2-C7BEA159195E}"/>
              </a:ext>
            </a:extLst>
          </p:cNvPr>
          <p:cNvSpPr/>
          <p:nvPr/>
        </p:nvSpPr>
        <p:spPr>
          <a:xfrm>
            <a:off x="-1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C856EB5C-4509-DADA-3CC8-D70D23D57318}"/>
              </a:ext>
            </a:extLst>
          </p:cNvPr>
          <p:cNvSpPr/>
          <p:nvPr/>
        </p:nvSpPr>
        <p:spPr>
          <a:xfrm>
            <a:off x="98777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7265BAD2-613B-B8F0-260E-CD54EDCE3ECE}"/>
              </a:ext>
            </a:extLst>
          </p:cNvPr>
          <p:cNvSpPr/>
          <p:nvPr/>
        </p:nvSpPr>
        <p:spPr>
          <a:xfrm>
            <a:off x="71490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3E879AFC-277D-C846-68EE-37412A562B96}"/>
              </a:ext>
            </a:extLst>
          </p:cNvPr>
          <p:cNvSpPr/>
          <p:nvPr/>
        </p:nvSpPr>
        <p:spPr>
          <a:xfrm>
            <a:off x="-1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FC9495C8-7139-64AF-F904-D6520E63ADE7}"/>
              </a:ext>
            </a:extLst>
          </p:cNvPr>
          <p:cNvSpPr/>
          <p:nvPr/>
        </p:nvSpPr>
        <p:spPr>
          <a:xfrm>
            <a:off x="98777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B48E996C-CF9A-4490-80BD-92D4D69B86D2}"/>
              </a:ext>
            </a:extLst>
          </p:cNvPr>
          <p:cNvSpPr/>
          <p:nvPr/>
        </p:nvSpPr>
        <p:spPr>
          <a:xfrm>
            <a:off x="71490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8" name="Freeform: Shape 267">
            <a:extLst>
              <a:ext uri="{FF2B5EF4-FFF2-40B4-BE49-F238E27FC236}">
                <a16:creationId xmlns:a16="http://schemas.microsoft.com/office/drawing/2014/main" id="{C084819F-CFF4-6DF7-539F-50C409F9D55D}"/>
              </a:ext>
            </a:extLst>
          </p:cNvPr>
          <p:cNvSpPr/>
          <p:nvPr/>
        </p:nvSpPr>
        <p:spPr>
          <a:xfrm>
            <a:off x="401252" y="3951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0" name="Freeform: Shape 269">
            <a:extLst>
              <a:ext uri="{FF2B5EF4-FFF2-40B4-BE49-F238E27FC236}">
                <a16:creationId xmlns:a16="http://schemas.microsoft.com/office/drawing/2014/main" id="{49485A53-0025-B7B9-9D6E-97CA0EE8AED2}"/>
              </a:ext>
            </a:extLst>
          </p:cNvPr>
          <p:cNvSpPr/>
          <p:nvPr/>
        </p:nvSpPr>
        <p:spPr>
          <a:xfrm>
            <a:off x="500030" y="492664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3" name="Freeform: Shape 272">
            <a:extLst>
              <a:ext uri="{FF2B5EF4-FFF2-40B4-BE49-F238E27FC236}">
                <a16:creationId xmlns:a16="http://schemas.microsoft.com/office/drawing/2014/main" id="{2FC81144-5AD9-29E4-0317-170EE9979E86}"/>
              </a:ext>
            </a:extLst>
          </p:cNvPr>
          <p:cNvSpPr/>
          <p:nvPr/>
        </p:nvSpPr>
        <p:spPr>
          <a:xfrm>
            <a:off x="472743" y="465377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CB992D5A-FED6-5CD3-6FA9-411AE3D9B37D}"/>
              </a:ext>
            </a:extLst>
          </p:cNvPr>
          <p:cNvSpPr/>
          <p:nvPr/>
        </p:nvSpPr>
        <p:spPr>
          <a:xfrm>
            <a:off x="401252" y="7967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63DF0169-627C-D2A7-4C72-546AF4F12723}"/>
              </a:ext>
            </a:extLst>
          </p:cNvPr>
          <p:cNvSpPr/>
          <p:nvPr/>
        </p:nvSpPr>
        <p:spPr>
          <a:xfrm>
            <a:off x="500030" y="8943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2436C4E1-3513-689C-7675-C239D03E214F}"/>
              </a:ext>
            </a:extLst>
          </p:cNvPr>
          <p:cNvSpPr/>
          <p:nvPr/>
        </p:nvSpPr>
        <p:spPr>
          <a:xfrm>
            <a:off x="472743" y="8670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4E4969D5-91F3-A36A-51F5-08EF10E4295F}"/>
              </a:ext>
            </a:extLst>
          </p:cNvPr>
          <p:cNvSpPr/>
          <p:nvPr/>
        </p:nvSpPr>
        <p:spPr>
          <a:xfrm>
            <a:off x="1605148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0C0B4B2D-361B-792F-F7AB-F12F4F60C142}"/>
              </a:ext>
            </a:extLst>
          </p:cNvPr>
          <p:cNvSpPr/>
          <p:nvPr/>
        </p:nvSpPr>
        <p:spPr>
          <a:xfrm>
            <a:off x="1703926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0F90388D-8E80-47A5-D29C-FFBE2DDAB654}"/>
              </a:ext>
            </a:extLst>
          </p:cNvPr>
          <p:cNvSpPr/>
          <p:nvPr/>
        </p:nvSpPr>
        <p:spPr>
          <a:xfrm>
            <a:off x="1676639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712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740BA3CD-AD50-A828-8D73-72961A3B377A}"/>
              </a:ext>
            </a:extLst>
          </p:cNvPr>
          <p:cNvSpPr/>
          <p:nvPr/>
        </p:nvSpPr>
        <p:spPr>
          <a:xfrm>
            <a:off x="200640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B6FAA9ED-47B8-4831-FF6A-DF48E761B3EA}"/>
              </a:ext>
            </a:extLst>
          </p:cNvPr>
          <p:cNvSpPr/>
          <p:nvPr/>
        </p:nvSpPr>
        <p:spPr>
          <a:xfrm>
            <a:off x="2105179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7D6369C7-13AB-F927-718C-ECB063BF7438}"/>
              </a:ext>
            </a:extLst>
          </p:cNvPr>
          <p:cNvSpPr/>
          <p:nvPr/>
        </p:nvSpPr>
        <p:spPr>
          <a:xfrm>
            <a:off x="207789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D59D66D7-7F9C-CFA5-0170-B8CA8D208A50}"/>
              </a:ext>
            </a:extLst>
          </p:cNvPr>
          <p:cNvSpPr/>
          <p:nvPr/>
        </p:nvSpPr>
        <p:spPr>
          <a:xfrm>
            <a:off x="-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3E5EFFC5-5929-FD3D-B63C-986CC919D023}"/>
              </a:ext>
            </a:extLst>
          </p:cNvPr>
          <p:cNvSpPr/>
          <p:nvPr/>
        </p:nvSpPr>
        <p:spPr>
          <a:xfrm>
            <a:off x="9877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E966BF40-48C1-3D55-C11A-2AF4DBB53C27}"/>
              </a:ext>
            </a:extLst>
          </p:cNvPr>
          <p:cNvSpPr/>
          <p:nvPr/>
        </p:nvSpPr>
        <p:spPr>
          <a:xfrm>
            <a:off x="7149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267CEB78-EF72-7C36-DAA8-A88018D2A417}"/>
              </a:ext>
            </a:extLst>
          </p:cNvPr>
          <p:cNvSpPr/>
          <p:nvPr/>
        </p:nvSpPr>
        <p:spPr>
          <a:xfrm>
            <a:off x="40125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1" name="Freeform: Shape 350">
            <a:extLst>
              <a:ext uri="{FF2B5EF4-FFF2-40B4-BE49-F238E27FC236}">
                <a16:creationId xmlns:a16="http://schemas.microsoft.com/office/drawing/2014/main" id="{027BAA37-2292-415F-1B35-56DBF3BFB1EA}"/>
              </a:ext>
            </a:extLst>
          </p:cNvPr>
          <p:cNvSpPr/>
          <p:nvPr/>
        </p:nvSpPr>
        <p:spPr>
          <a:xfrm>
            <a:off x="500030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id="{6E8CEAE6-0DDE-FE02-0A79-DB3B55CA9842}"/>
              </a:ext>
            </a:extLst>
          </p:cNvPr>
          <p:cNvSpPr/>
          <p:nvPr/>
        </p:nvSpPr>
        <p:spPr>
          <a:xfrm>
            <a:off x="472743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id="{7103C73E-EE1A-1119-2ADB-B450A0BBDD0F}"/>
              </a:ext>
            </a:extLst>
          </p:cNvPr>
          <p:cNvSpPr/>
          <p:nvPr/>
        </p:nvSpPr>
        <p:spPr>
          <a:xfrm>
            <a:off x="80250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9" name="Freeform: Shape 358">
            <a:extLst>
              <a:ext uri="{FF2B5EF4-FFF2-40B4-BE49-F238E27FC236}">
                <a16:creationId xmlns:a16="http://schemas.microsoft.com/office/drawing/2014/main" id="{4D2C8F3D-FD67-04BD-0057-42B068B073B2}"/>
              </a:ext>
            </a:extLst>
          </p:cNvPr>
          <p:cNvSpPr/>
          <p:nvPr/>
        </p:nvSpPr>
        <p:spPr>
          <a:xfrm>
            <a:off x="901283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1" name="Freeform: Shape 360">
            <a:extLst>
              <a:ext uri="{FF2B5EF4-FFF2-40B4-BE49-F238E27FC236}">
                <a16:creationId xmlns:a16="http://schemas.microsoft.com/office/drawing/2014/main" id="{5CF03EC0-CAD9-8FF1-0287-B68F1349263F}"/>
              </a:ext>
            </a:extLst>
          </p:cNvPr>
          <p:cNvSpPr/>
          <p:nvPr/>
        </p:nvSpPr>
        <p:spPr>
          <a:xfrm>
            <a:off x="873996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4" name="Freeform: Shape 363">
            <a:extLst>
              <a:ext uri="{FF2B5EF4-FFF2-40B4-BE49-F238E27FC236}">
                <a16:creationId xmlns:a16="http://schemas.microsoft.com/office/drawing/2014/main" id="{20AC6459-7B6B-AD30-9DF4-FD8E4F4F6546}"/>
              </a:ext>
            </a:extLst>
          </p:cNvPr>
          <p:cNvSpPr/>
          <p:nvPr/>
        </p:nvSpPr>
        <p:spPr>
          <a:xfrm>
            <a:off x="120389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8F5390B6-3878-8F37-E6A1-51039555CD1D}"/>
              </a:ext>
            </a:extLst>
          </p:cNvPr>
          <p:cNvSpPr/>
          <p:nvPr/>
        </p:nvSpPr>
        <p:spPr>
          <a:xfrm>
            <a:off x="1302537" y="97550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94523357-6C02-1768-950B-FABCE74E2A86}"/>
              </a:ext>
            </a:extLst>
          </p:cNvPr>
          <p:cNvSpPr/>
          <p:nvPr/>
        </p:nvSpPr>
        <p:spPr>
          <a:xfrm>
            <a:off x="1275250" y="70263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3B96EA5D-3E70-C6AD-E80E-105363A1EC0D}"/>
              </a:ext>
            </a:extLst>
          </p:cNvPr>
          <p:cNvSpPr/>
          <p:nvPr/>
        </p:nvSpPr>
        <p:spPr>
          <a:xfrm>
            <a:off x="11790747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4C4E5EF8-7045-F84E-1463-CC675295CDD1}"/>
              </a:ext>
            </a:extLst>
          </p:cNvPr>
          <p:cNvSpPr/>
          <p:nvPr/>
        </p:nvSpPr>
        <p:spPr>
          <a:xfrm>
            <a:off x="11889389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97E75D36-6C45-EA18-882F-169AD6921D01}"/>
              </a:ext>
            </a:extLst>
          </p:cNvPr>
          <p:cNvSpPr/>
          <p:nvPr/>
        </p:nvSpPr>
        <p:spPr>
          <a:xfrm>
            <a:off x="11862103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2" name="Freeform: Shape 891">
            <a:extLst>
              <a:ext uri="{FF2B5EF4-FFF2-40B4-BE49-F238E27FC236}">
                <a16:creationId xmlns:a16="http://schemas.microsoft.com/office/drawing/2014/main" id="{3BF18ED5-BD35-EBB4-A42B-30A08B3D74DD}"/>
              </a:ext>
            </a:extLst>
          </p:cNvPr>
          <p:cNvSpPr/>
          <p:nvPr/>
        </p:nvSpPr>
        <p:spPr>
          <a:xfrm>
            <a:off x="11790747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CB3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3" name="Freeform: Shape 892">
            <a:extLst>
              <a:ext uri="{FF2B5EF4-FFF2-40B4-BE49-F238E27FC236}">
                <a16:creationId xmlns:a16="http://schemas.microsoft.com/office/drawing/2014/main" id="{74A79FDF-33A2-B752-58D4-C1320C2ACE62}"/>
              </a:ext>
            </a:extLst>
          </p:cNvPr>
          <p:cNvSpPr/>
          <p:nvPr/>
        </p:nvSpPr>
        <p:spPr>
          <a:xfrm>
            <a:off x="11889389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4" name="Freeform: Shape 893">
            <a:extLst>
              <a:ext uri="{FF2B5EF4-FFF2-40B4-BE49-F238E27FC236}">
                <a16:creationId xmlns:a16="http://schemas.microsoft.com/office/drawing/2014/main" id="{1EDE8B26-1CBA-04C1-39A7-C1284B3D4DC6}"/>
              </a:ext>
            </a:extLst>
          </p:cNvPr>
          <p:cNvSpPr/>
          <p:nvPr/>
        </p:nvSpPr>
        <p:spPr>
          <a:xfrm>
            <a:off x="1186210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C9DEAC23-2EB1-D5A4-ED88-954BFA095ED6}"/>
              </a:ext>
            </a:extLst>
          </p:cNvPr>
          <p:cNvSpPr/>
          <p:nvPr/>
        </p:nvSpPr>
        <p:spPr>
          <a:xfrm>
            <a:off x="1138949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326F1815-A6A2-B6C5-2DC6-75EB01259053}"/>
              </a:ext>
            </a:extLst>
          </p:cNvPr>
          <p:cNvSpPr/>
          <p:nvPr/>
        </p:nvSpPr>
        <p:spPr>
          <a:xfrm>
            <a:off x="11488136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D7AFD00F-9D0F-82D5-AEDA-853647926201}"/>
              </a:ext>
            </a:extLst>
          </p:cNvPr>
          <p:cNvSpPr/>
          <p:nvPr/>
        </p:nvSpPr>
        <p:spPr>
          <a:xfrm>
            <a:off x="11460849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115DFA3F-6C40-8F9F-EE4E-5BB782FE9ED2}"/>
              </a:ext>
            </a:extLst>
          </p:cNvPr>
          <p:cNvSpPr/>
          <p:nvPr/>
        </p:nvSpPr>
        <p:spPr>
          <a:xfrm>
            <a:off x="10988104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43B9A3D7-6DCB-91E5-54E4-5DA12F67B6F0}"/>
              </a:ext>
            </a:extLst>
          </p:cNvPr>
          <p:cNvSpPr/>
          <p:nvPr/>
        </p:nvSpPr>
        <p:spPr>
          <a:xfrm>
            <a:off x="11086883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9737CC72-CEC0-FB7E-4003-C3A7CA72ABDA}"/>
              </a:ext>
            </a:extLst>
          </p:cNvPr>
          <p:cNvSpPr/>
          <p:nvPr/>
        </p:nvSpPr>
        <p:spPr>
          <a:xfrm>
            <a:off x="11059596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625E64F9-8754-CB4E-C5C1-9D7B72EDFE50}"/>
              </a:ext>
            </a:extLst>
          </p:cNvPr>
          <p:cNvSpPr/>
          <p:nvPr/>
        </p:nvSpPr>
        <p:spPr>
          <a:xfrm>
            <a:off x="10586851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2" name="Freeform: Shape 901">
            <a:extLst>
              <a:ext uri="{FF2B5EF4-FFF2-40B4-BE49-F238E27FC236}">
                <a16:creationId xmlns:a16="http://schemas.microsoft.com/office/drawing/2014/main" id="{6F540710-306F-F58D-1521-433765B5C8E3}"/>
              </a:ext>
            </a:extLst>
          </p:cNvPr>
          <p:cNvSpPr/>
          <p:nvPr/>
        </p:nvSpPr>
        <p:spPr>
          <a:xfrm>
            <a:off x="10685630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3" name="Freeform: Shape 902">
            <a:extLst>
              <a:ext uri="{FF2B5EF4-FFF2-40B4-BE49-F238E27FC236}">
                <a16:creationId xmlns:a16="http://schemas.microsoft.com/office/drawing/2014/main" id="{7A74496C-B3C9-DF97-5997-F80F669E03C2}"/>
              </a:ext>
            </a:extLst>
          </p:cNvPr>
          <p:cNvSpPr/>
          <p:nvPr/>
        </p:nvSpPr>
        <p:spPr>
          <a:xfrm>
            <a:off x="10658343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4" name="Freeform: Shape 903">
            <a:extLst>
              <a:ext uri="{FF2B5EF4-FFF2-40B4-BE49-F238E27FC236}">
                <a16:creationId xmlns:a16="http://schemas.microsoft.com/office/drawing/2014/main" id="{DA9FDBAE-DD19-080C-02EC-60FD8638BC36}"/>
              </a:ext>
            </a:extLst>
          </p:cNvPr>
          <p:cNvSpPr/>
          <p:nvPr/>
        </p:nvSpPr>
        <p:spPr>
          <a:xfrm>
            <a:off x="11790747" y="1204987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5" name="Freeform: Shape 904">
            <a:extLst>
              <a:ext uri="{FF2B5EF4-FFF2-40B4-BE49-F238E27FC236}">
                <a16:creationId xmlns:a16="http://schemas.microsoft.com/office/drawing/2014/main" id="{DEE08200-829D-60DF-DE4F-EB07FB4D3AFB}"/>
              </a:ext>
            </a:extLst>
          </p:cNvPr>
          <p:cNvSpPr/>
          <p:nvPr/>
        </p:nvSpPr>
        <p:spPr>
          <a:xfrm>
            <a:off x="11889389" y="130253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06" name="Freeform: Shape 905">
            <a:extLst>
              <a:ext uri="{FF2B5EF4-FFF2-40B4-BE49-F238E27FC236}">
                <a16:creationId xmlns:a16="http://schemas.microsoft.com/office/drawing/2014/main" id="{E73DDE0C-CDA3-F362-C0CA-58C68CE8CB07}"/>
              </a:ext>
            </a:extLst>
          </p:cNvPr>
          <p:cNvSpPr/>
          <p:nvPr/>
        </p:nvSpPr>
        <p:spPr>
          <a:xfrm>
            <a:off x="11862103" y="12752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16" name="Group 915">
            <a:extLst>
              <a:ext uri="{FF2B5EF4-FFF2-40B4-BE49-F238E27FC236}">
                <a16:creationId xmlns:a16="http://schemas.microsoft.com/office/drawing/2014/main" id="{09372837-D203-FEA9-EFB8-6CB637F92342}"/>
              </a:ext>
            </a:extLst>
          </p:cNvPr>
          <p:cNvGrpSpPr/>
          <p:nvPr/>
        </p:nvGrpSpPr>
        <p:grpSpPr>
          <a:xfrm>
            <a:off x="11790747" y="1606650"/>
            <a:ext cx="401253" cy="401662"/>
            <a:chOff x="11790747" y="1606650"/>
            <a:chExt cx="401253" cy="401662"/>
          </a:xfrm>
        </p:grpSpPr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D70745AF-EA39-F7E7-0AD0-7B0D78905660}"/>
                </a:ext>
              </a:extLst>
            </p:cNvPr>
            <p:cNvSpPr/>
            <p:nvPr/>
          </p:nvSpPr>
          <p:spPr>
            <a:xfrm>
              <a:off x="11790747" y="160665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2 h 401662"/>
                <a:gd name="connsiteX3" fmla="*/ 0 w 401253"/>
                <a:gd name="connsiteY3" fmla="*/ 401662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2"/>
                  </a:lnTo>
                  <a:lnTo>
                    <a:pt x="0" y="401662"/>
                  </a:lnTo>
                  <a:close/>
                </a:path>
              </a:pathLst>
            </a:custGeom>
            <a:solidFill>
              <a:srgbClr val="0067C1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9F74D46B-A86F-F2ED-7B09-B6A413CDA098}"/>
                </a:ext>
              </a:extLst>
            </p:cNvPr>
            <p:cNvSpPr/>
            <p:nvPr/>
          </p:nvSpPr>
          <p:spPr>
            <a:xfrm>
              <a:off x="11889389" y="1704200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69429F4-4E03-EE8F-18CF-98B905B6A1C9}"/>
                </a:ext>
              </a:extLst>
            </p:cNvPr>
            <p:cNvSpPr/>
            <p:nvPr/>
          </p:nvSpPr>
          <p:spPr>
            <a:xfrm>
              <a:off x="11862103" y="1676913"/>
              <a:ext cx="258406" cy="261135"/>
            </a:xfrm>
            <a:custGeom>
              <a:avLst/>
              <a:gdLst>
                <a:gd name="connsiteX0" fmla="*/ 258407 w 258406"/>
                <a:gd name="connsiteY0" fmla="*/ 130568 h 261135"/>
                <a:gd name="connsiteX1" fmla="*/ 129203 w 258406"/>
                <a:gd name="connsiteY1" fmla="*/ 261135 h 261135"/>
                <a:gd name="connsiteX2" fmla="*/ 0 w 258406"/>
                <a:gd name="connsiteY2" fmla="*/ 130568 h 261135"/>
                <a:gd name="connsiteX3" fmla="*/ 129203 w 258406"/>
                <a:gd name="connsiteY3" fmla="*/ 0 h 261135"/>
                <a:gd name="connsiteX4" fmla="*/ 258407 w 258406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6" h="261135">
                  <a:moveTo>
                    <a:pt x="258407" y="130568"/>
                  </a:moveTo>
                  <a:cubicBezTo>
                    <a:pt x="258407" y="202605"/>
                    <a:pt x="200559" y="261135"/>
                    <a:pt x="129203" y="261135"/>
                  </a:cubicBezTo>
                  <a:cubicBezTo>
                    <a:pt x="57848" y="261135"/>
                    <a:pt x="0" y="202741"/>
                    <a:pt x="0" y="130568"/>
                  </a:cubicBezTo>
                  <a:cubicBezTo>
                    <a:pt x="0" y="58530"/>
                    <a:pt x="57848" y="0"/>
                    <a:pt x="129203" y="0"/>
                  </a:cubicBezTo>
                  <a:cubicBezTo>
                    <a:pt x="200559" y="0"/>
                    <a:pt x="258407" y="58530"/>
                    <a:pt x="258407" y="130568"/>
                  </a:cubicBezTo>
                  <a:close/>
                </a:path>
              </a:pathLst>
            </a:custGeom>
            <a:solidFill>
              <a:srgbClr val="097BD0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23" name="Freeform: Shape 922">
            <a:extLst>
              <a:ext uri="{FF2B5EF4-FFF2-40B4-BE49-F238E27FC236}">
                <a16:creationId xmlns:a16="http://schemas.microsoft.com/office/drawing/2014/main" id="{4BC83F7F-65BA-0219-6FB6-33059641B2C4}"/>
              </a:ext>
            </a:extLst>
          </p:cNvPr>
          <p:cNvSpPr/>
          <p:nvPr/>
        </p:nvSpPr>
        <p:spPr>
          <a:xfrm>
            <a:off x="1019743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4" name="Freeform: Shape 923">
            <a:extLst>
              <a:ext uri="{FF2B5EF4-FFF2-40B4-BE49-F238E27FC236}">
                <a16:creationId xmlns:a16="http://schemas.microsoft.com/office/drawing/2014/main" id="{8B05B977-2428-9D53-C907-49665FC8D484}"/>
              </a:ext>
            </a:extLst>
          </p:cNvPr>
          <p:cNvSpPr/>
          <p:nvPr/>
        </p:nvSpPr>
        <p:spPr>
          <a:xfrm>
            <a:off x="1029607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25" name="Freeform: Shape 924">
            <a:extLst>
              <a:ext uri="{FF2B5EF4-FFF2-40B4-BE49-F238E27FC236}">
                <a16:creationId xmlns:a16="http://schemas.microsoft.com/office/drawing/2014/main" id="{430EEA5E-CBC6-816C-37D7-ED863BB3C660}"/>
              </a:ext>
            </a:extLst>
          </p:cNvPr>
          <p:cNvSpPr/>
          <p:nvPr/>
        </p:nvSpPr>
        <p:spPr>
          <a:xfrm>
            <a:off x="1026879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D6BA67BE-9ABC-9EEF-5005-9FBF84EF9731}"/>
              </a:ext>
            </a:extLst>
          </p:cNvPr>
          <p:cNvGrpSpPr/>
          <p:nvPr/>
        </p:nvGrpSpPr>
        <p:grpSpPr>
          <a:xfrm>
            <a:off x="9796181" y="0"/>
            <a:ext cx="401253" cy="401662"/>
            <a:chOff x="9770781" y="0"/>
            <a:chExt cx="401253" cy="401662"/>
          </a:xfrm>
        </p:grpSpPr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C1964691-F8F1-6E4E-A4FB-390BDF660D12}"/>
                </a:ext>
              </a:extLst>
            </p:cNvPr>
            <p:cNvSpPr/>
            <p:nvPr/>
          </p:nvSpPr>
          <p:spPr>
            <a:xfrm>
              <a:off x="9770781" y="0"/>
              <a:ext cx="401253" cy="401662"/>
            </a:xfrm>
            <a:custGeom>
              <a:avLst/>
              <a:gdLst>
                <a:gd name="connsiteX0" fmla="*/ 0 w 401253"/>
                <a:gd name="connsiteY0" fmla="*/ 0 h 401662"/>
                <a:gd name="connsiteX1" fmla="*/ 401253 w 401253"/>
                <a:gd name="connsiteY1" fmla="*/ 0 h 401662"/>
                <a:gd name="connsiteX2" fmla="*/ 401253 w 401253"/>
                <a:gd name="connsiteY2" fmla="*/ 401663 h 401662"/>
                <a:gd name="connsiteX3" fmla="*/ 0 w 401253"/>
                <a:gd name="connsiteY3" fmla="*/ 401663 h 40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53" h="401662">
                  <a:moveTo>
                    <a:pt x="0" y="0"/>
                  </a:moveTo>
                  <a:lnTo>
                    <a:pt x="401253" y="0"/>
                  </a:lnTo>
                  <a:lnTo>
                    <a:pt x="401253" y="401663"/>
                  </a:lnTo>
                  <a:lnTo>
                    <a:pt x="0" y="401663"/>
                  </a:lnTo>
                  <a:close/>
                </a:path>
              </a:pathLst>
            </a:custGeom>
            <a:solidFill>
              <a:srgbClr val="C21702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8CE15FC1-4AB5-33A3-C4C1-286EA0E13ABE}"/>
                </a:ext>
              </a:extLst>
            </p:cNvPr>
            <p:cNvSpPr/>
            <p:nvPr/>
          </p:nvSpPr>
          <p:spPr>
            <a:xfrm>
              <a:off x="9869424" y="97550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6305349F-D7FF-6AAF-1394-ACB6AA645073}"/>
                </a:ext>
              </a:extLst>
            </p:cNvPr>
            <p:cNvSpPr/>
            <p:nvPr/>
          </p:nvSpPr>
          <p:spPr>
            <a:xfrm>
              <a:off x="9842137" y="70263"/>
              <a:ext cx="258405" cy="261135"/>
            </a:xfrm>
            <a:custGeom>
              <a:avLst/>
              <a:gdLst>
                <a:gd name="connsiteX0" fmla="*/ 258406 w 258405"/>
                <a:gd name="connsiteY0" fmla="*/ 130568 h 261135"/>
                <a:gd name="connsiteX1" fmla="*/ 129203 w 258405"/>
                <a:gd name="connsiteY1" fmla="*/ 0 h 261135"/>
                <a:gd name="connsiteX2" fmla="*/ 0 w 258405"/>
                <a:gd name="connsiteY2" fmla="*/ 130568 h 261135"/>
                <a:gd name="connsiteX3" fmla="*/ 129203 w 258405"/>
                <a:gd name="connsiteY3" fmla="*/ 261135 h 261135"/>
                <a:gd name="connsiteX4" fmla="*/ 258406 w 258405"/>
                <a:gd name="connsiteY4" fmla="*/ 130568 h 2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405" h="261135">
                  <a:moveTo>
                    <a:pt x="258406" y="130568"/>
                  </a:moveTo>
                  <a:cubicBezTo>
                    <a:pt x="258406" y="58530"/>
                    <a:pt x="200558" y="0"/>
                    <a:pt x="129203" y="0"/>
                  </a:cubicBezTo>
                  <a:cubicBezTo>
                    <a:pt x="57848" y="0"/>
                    <a:pt x="0" y="58394"/>
                    <a:pt x="0" y="130568"/>
                  </a:cubicBezTo>
                  <a:cubicBezTo>
                    <a:pt x="0" y="202605"/>
                    <a:pt x="57848" y="261135"/>
                    <a:pt x="129203" y="261135"/>
                  </a:cubicBezTo>
                  <a:cubicBezTo>
                    <a:pt x="200558" y="261135"/>
                    <a:pt x="258406" y="202605"/>
                    <a:pt x="258406" y="130568"/>
                  </a:cubicBezTo>
                  <a:close/>
                </a:path>
              </a:pathLst>
            </a:custGeom>
            <a:solidFill>
              <a:srgbClr val="DB210E"/>
            </a:solidFill>
            <a:ln w="13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3" name="Freeform: Shape 962">
            <a:extLst>
              <a:ext uri="{FF2B5EF4-FFF2-40B4-BE49-F238E27FC236}">
                <a16:creationId xmlns:a16="http://schemas.microsoft.com/office/drawing/2014/main" id="{492ED3F9-FA8F-B17C-63E6-52672553CC0A}"/>
              </a:ext>
            </a:extLst>
          </p:cNvPr>
          <p:cNvSpPr/>
          <p:nvPr/>
        </p:nvSpPr>
        <p:spPr>
          <a:xfrm>
            <a:off x="11790747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64" name="Freeform: Shape 963">
            <a:extLst>
              <a:ext uri="{FF2B5EF4-FFF2-40B4-BE49-F238E27FC236}">
                <a16:creationId xmlns:a16="http://schemas.microsoft.com/office/drawing/2014/main" id="{55D96FCA-1B0D-B9F2-6F91-A6BF497D2C8C}"/>
              </a:ext>
            </a:extLst>
          </p:cNvPr>
          <p:cNvSpPr/>
          <p:nvPr/>
        </p:nvSpPr>
        <p:spPr>
          <a:xfrm>
            <a:off x="11889389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5" name="Freeform: Shape 964">
            <a:extLst>
              <a:ext uri="{FF2B5EF4-FFF2-40B4-BE49-F238E27FC236}">
                <a16:creationId xmlns:a16="http://schemas.microsoft.com/office/drawing/2014/main" id="{FC3A53A7-14AC-4D49-30E0-CC58F5BF7641}"/>
              </a:ext>
            </a:extLst>
          </p:cNvPr>
          <p:cNvSpPr/>
          <p:nvPr/>
        </p:nvSpPr>
        <p:spPr>
          <a:xfrm>
            <a:off x="11862103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6" name="Freeform: Shape 965">
            <a:extLst>
              <a:ext uri="{FF2B5EF4-FFF2-40B4-BE49-F238E27FC236}">
                <a16:creationId xmlns:a16="http://schemas.microsoft.com/office/drawing/2014/main" id="{C70E698E-F271-4D08-5EBE-3AABDC812BDC}"/>
              </a:ext>
            </a:extLst>
          </p:cNvPr>
          <p:cNvSpPr/>
          <p:nvPr/>
        </p:nvSpPr>
        <p:spPr>
          <a:xfrm>
            <a:off x="1138949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7" name="Freeform: Shape 966">
            <a:extLst>
              <a:ext uri="{FF2B5EF4-FFF2-40B4-BE49-F238E27FC236}">
                <a16:creationId xmlns:a16="http://schemas.microsoft.com/office/drawing/2014/main" id="{68A5070E-DDF6-AD8A-59A7-99F8845167E6}"/>
              </a:ext>
            </a:extLst>
          </p:cNvPr>
          <p:cNvSpPr/>
          <p:nvPr/>
        </p:nvSpPr>
        <p:spPr>
          <a:xfrm>
            <a:off x="11488136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8" name="Freeform: Shape 967">
            <a:extLst>
              <a:ext uri="{FF2B5EF4-FFF2-40B4-BE49-F238E27FC236}">
                <a16:creationId xmlns:a16="http://schemas.microsoft.com/office/drawing/2014/main" id="{29CDBADF-F739-1094-5749-4C91A3F29644}"/>
              </a:ext>
            </a:extLst>
          </p:cNvPr>
          <p:cNvSpPr/>
          <p:nvPr/>
        </p:nvSpPr>
        <p:spPr>
          <a:xfrm>
            <a:off x="11460849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E06C1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69" name="Freeform: Shape 968">
            <a:extLst>
              <a:ext uri="{FF2B5EF4-FFF2-40B4-BE49-F238E27FC236}">
                <a16:creationId xmlns:a16="http://schemas.microsoft.com/office/drawing/2014/main" id="{A96B4B72-794B-C9FF-5FC2-47339E82A769}"/>
              </a:ext>
            </a:extLst>
          </p:cNvPr>
          <p:cNvSpPr/>
          <p:nvPr/>
        </p:nvSpPr>
        <p:spPr>
          <a:xfrm>
            <a:off x="10988104" y="803325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0" name="Freeform: Shape 969">
            <a:extLst>
              <a:ext uri="{FF2B5EF4-FFF2-40B4-BE49-F238E27FC236}">
                <a16:creationId xmlns:a16="http://schemas.microsoft.com/office/drawing/2014/main" id="{47883B5E-B984-CD25-1950-43BBB1DFEB42}"/>
              </a:ext>
            </a:extLst>
          </p:cNvPr>
          <p:cNvSpPr/>
          <p:nvPr/>
        </p:nvSpPr>
        <p:spPr>
          <a:xfrm>
            <a:off x="11086883" y="90087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1" name="Freeform: Shape 970">
            <a:extLst>
              <a:ext uri="{FF2B5EF4-FFF2-40B4-BE49-F238E27FC236}">
                <a16:creationId xmlns:a16="http://schemas.microsoft.com/office/drawing/2014/main" id="{6860F85F-4436-232B-34E1-23C25EA50085}"/>
              </a:ext>
            </a:extLst>
          </p:cNvPr>
          <p:cNvSpPr/>
          <p:nvPr/>
        </p:nvSpPr>
        <p:spPr>
          <a:xfrm>
            <a:off x="11059596" y="873588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2" name="Freeform: Shape 971">
            <a:extLst>
              <a:ext uri="{FF2B5EF4-FFF2-40B4-BE49-F238E27FC236}">
                <a16:creationId xmlns:a16="http://schemas.microsoft.com/office/drawing/2014/main" id="{E13FA27F-ACBE-AC29-1665-96EF56358975}"/>
              </a:ext>
            </a:extLst>
          </p:cNvPr>
          <p:cNvSpPr/>
          <p:nvPr/>
        </p:nvSpPr>
        <p:spPr>
          <a:xfrm>
            <a:off x="8195379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73" name="Freeform: Shape 972">
            <a:extLst>
              <a:ext uri="{FF2B5EF4-FFF2-40B4-BE49-F238E27FC236}">
                <a16:creationId xmlns:a16="http://schemas.microsoft.com/office/drawing/2014/main" id="{E6BAB62B-3635-FB07-2CCA-0D24AEB92967}"/>
              </a:ext>
            </a:extLst>
          </p:cNvPr>
          <p:cNvSpPr/>
          <p:nvPr/>
        </p:nvSpPr>
        <p:spPr>
          <a:xfrm>
            <a:off x="8294021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4" name="Freeform: Shape 973">
            <a:extLst>
              <a:ext uri="{FF2B5EF4-FFF2-40B4-BE49-F238E27FC236}">
                <a16:creationId xmlns:a16="http://schemas.microsoft.com/office/drawing/2014/main" id="{C8C0C6E5-4F30-3BF9-86FA-0542F242DF61}"/>
              </a:ext>
            </a:extLst>
          </p:cNvPr>
          <p:cNvSpPr/>
          <p:nvPr/>
        </p:nvSpPr>
        <p:spPr>
          <a:xfrm>
            <a:off x="8266734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5" name="Freeform: Shape 974">
            <a:extLst>
              <a:ext uri="{FF2B5EF4-FFF2-40B4-BE49-F238E27FC236}">
                <a16:creationId xmlns:a16="http://schemas.microsoft.com/office/drawing/2014/main" id="{5DCD9A5C-13BB-FD8E-DFEB-06D564E96582}"/>
              </a:ext>
            </a:extLst>
          </p:cNvPr>
          <p:cNvSpPr/>
          <p:nvPr/>
        </p:nvSpPr>
        <p:spPr>
          <a:xfrm>
            <a:off x="8596632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6" name="Freeform: Shape 975">
            <a:extLst>
              <a:ext uri="{FF2B5EF4-FFF2-40B4-BE49-F238E27FC236}">
                <a16:creationId xmlns:a16="http://schemas.microsoft.com/office/drawing/2014/main" id="{D0AA3659-8085-5D56-E842-4483BB016D85}"/>
              </a:ext>
            </a:extLst>
          </p:cNvPr>
          <p:cNvSpPr/>
          <p:nvPr/>
        </p:nvSpPr>
        <p:spPr>
          <a:xfrm>
            <a:off x="869541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7" name="Freeform: Shape 976">
            <a:extLst>
              <a:ext uri="{FF2B5EF4-FFF2-40B4-BE49-F238E27FC236}">
                <a16:creationId xmlns:a16="http://schemas.microsoft.com/office/drawing/2014/main" id="{80FF610F-46F9-83F2-12F9-75DC331E1938}"/>
              </a:ext>
            </a:extLst>
          </p:cNvPr>
          <p:cNvSpPr/>
          <p:nvPr/>
        </p:nvSpPr>
        <p:spPr>
          <a:xfrm>
            <a:off x="866812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8" name="Freeform: Shape 977">
            <a:extLst>
              <a:ext uri="{FF2B5EF4-FFF2-40B4-BE49-F238E27FC236}">
                <a16:creationId xmlns:a16="http://schemas.microsoft.com/office/drawing/2014/main" id="{7A8000A6-0FBC-F10C-8B52-E9AFCF60F562}"/>
              </a:ext>
            </a:extLst>
          </p:cNvPr>
          <p:cNvSpPr/>
          <p:nvPr/>
        </p:nvSpPr>
        <p:spPr>
          <a:xfrm>
            <a:off x="8195379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2F23953C-4A98-63FC-3782-CF6B083CD91A}"/>
              </a:ext>
            </a:extLst>
          </p:cNvPr>
          <p:cNvSpPr/>
          <p:nvPr/>
        </p:nvSpPr>
        <p:spPr>
          <a:xfrm>
            <a:off x="8294021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6ACB6B6A-2CA2-41D8-343A-408405C142EA}"/>
              </a:ext>
            </a:extLst>
          </p:cNvPr>
          <p:cNvSpPr/>
          <p:nvPr/>
        </p:nvSpPr>
        <p:spPr>
          <a:xfrm>
            <a:off x="8266734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695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1" name="Freeform: Shape 980">
            <a:extLst>
              <a:ext uri="{FF2B5EF4-FFF2-40B4-BE49-F238E27FC236}">
                <a16:creationId xmlns:a16="http://schemas.microsoft.com/office/drawing/2014/main" id="{7FEE11E7-006F-F37C-43CA-6EC92B35EAF1}"/>
              </a:ext>
            </a:extLst>
          </p:cNvPr>
          <p:cNvSpPr/>
          <p:nvPr/>
        </p:nvSpPr>
        <p:spPr>
          <a:xfrm>
            <a:off x="7794126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2" name="Freeform: Shape 981">
            <a:extLst>
              <a:ext uri="{FF2B5EF4-FFF2-40B4-BE49-F238E27FC236}">
                <a16:creationId xmlns:a16="http://schemas.microsoft.com/office/drawing/2014/main" id="{5CF84292-DC0F-E3DD-B9A6-0C18F69900D4}"/>
              </a:ext>
            </a:extLst>
          </p:cNvPr>
          <p:cNvSpPr/>
          <p:nvPr/>
        </p:nvSpPr>
        <p:spPr>
          <a:xfrm>
            <a:off x="7892768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3" name="Freeform: Shape 982">
            <a:extLst>
              <a:ext uri="{FF2B5EF4-FFF2-40B4-BE49-F238E27FC236}">
                <a16:creationId xmlns:a16="http://schemas.microsoft.com/office/drawing/2014/main" id="{2A6B7016-9668-F17C-BE39-5393E46B8AFA}"/>
              </a:ext>
            </a:extLst>
          </p:cNvPr>
          <p:cNvSpPr/>
          <p:nvPr/>
        </p:nvSpPr>
        <p:spPr>
          <a:xfrm>
            <a:off x="7865481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5960530E-F82E-4A82-8D73-2B48BAC0493F}"/>
              </a:ext>
            </a:extLst>
          </p:cNvPr>
          <p:cNvSpPr/>
          <p:nvPr/>
        </p:nvSpPr>
        <p:spPr>
          <a:xfrm>
            <a:off x="899788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2 w 401253"/>
              <a:gd name="connsiteY1" fmla="*/ 0 h 401662"/>
              <a:gd name="connsiteX2" fmla="*/ 401252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2" y="0"/>
                </a:lnTo>
                <a:lnTo>
                  <a:pt x="401252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CCDBB75D-A2E4-A5BB-8626-E27312DE7351}"/>
              </a:ext>
            </a:extLst>
          </p:cNvPr>
          <p:cNvSpPr/>
          <p:nvPr/>
        </p:nvSpPr>
        <p:spPr>
          <a:xfrm>
            <a:off x="9096664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FC31E383-BC1F-A721-6DB1-359B7D064452}"/>
              </a:ext>
            </a:extLst>
          </p:cNvPr>
          <p:cNvSpPr/>
          <p:nvPr/>
        </p:nvSpPr>
        <p:spPr>
          <a:xfrm>
            <a:off x="9069377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7" name="Freeform: Shape 986">
            <a:extLst>
              <a:ext uri="{FF2B5EF4-FFF2-40B4-BE49-F238E27FC236}">
                <a16:creationId xmlns:a16="http://schemas.microsoft.com/office/drawing/2014/main" id="{E9DD806B-7EE1-1FE6-E7B6-AD72D5BF417F}"/>
              </a:ext>
            </a:extLst>
          </p:cNvPr>
          <p:cNvSpPr/>
          <p:nvPr/>
        </p:nvSpPr>
        <p:spPr>
          <a:xfrm>
            <a:off x="9399275" y="0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8" name="Freeform: Shape 987">
            <a:extLst>
              <a:ext uri="{FF2B5EF4-FFF2-40B4-BE49-F238E27FC236}">
                <a16:creationId xmlns:a16="http://schemas.microsoft.com/office/drawing/2014/main" id="{BC0FBFA3-D9F6-CAE5-47F2-DAAF116F67E0}"/>
              </a:ext>
            </a:extLst>
          </p:cNvPr>
          <p:cNvSpPr/>
          <p:nvPr/>
        </p:nvSpPr>
        <p:spPr>
          <a:xfrm>
            <a:off x="9497917" y="97550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89" name="Freeform: Shape 988">
            <a:extLst>
              <a:ext uri="{FF2B5EF4-FFF2-40B4-BE49-F238E27FC236}">
                <a16:creationId xmlns:a16="http://schemas.microsoft.com/office/drawing/2014/main" id="{88A0A939-1F18-8B67-0F9C-66D43E214748}"/>
              </a:ext>
            </a:extLst>
          </p:cNvPr>
          <p:cNvSpPr/>
          <p:nvPr/>
        </p:nvSpPr>
        <p:spPr>
          <a:xfrm>
            <a:off x="9470630" y="7026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0 h 261135"/>
              <a:gd name="connsiteX2" fmla="*/ 0 w 258406"/>
              <a:gd name="connsiteY2" fmla="*/ 130568 h 261135"/>
              <a:gd name="connsiteX3" fmla="*/ 129204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4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4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0" name="Freeform: Shape 989">
            <a:extLst>
              <a:ext uri="{FF2B5EF4-FFF2-40B4-BE49-F238E27FC236}">
                <a16:creationId xmlns:a16="http://schemas.microsoft.com/office/drawing/2014/main" id="{CF03018F-E88D-CCC8-FDDC-8FFB5243C739}"/>
              </a:ext>
            </a:extLst>
          </p:cNvPr>
          <p:cNvSpPr/>
          <p:nvPr/>
        </p:nvSpPr>
        <p:spPr>
          <a:xfrm>
            <a:off x="10192355" y="401662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1" name="Freeform: Shape 990">
            <a:extLst>
              <a:ext uri="{FF2B5EF4-FFF2-40B4-BE49-F238E27FC236}">
                <a16:creationId xmlns:a16="http://schemas.microsoft.com/office/drawing/2014/main" id="{C8C882B3-4A2D-175A-4D0D-9DE6665D77C5}"/>
              </a:ext>
            </a:extLst>
          </p:cNvPr>
          <p:cNvSpPr/>
          <p:nvPr/>
        </p:nvSpPr>
        <p:spPr>
          <a:xfrm>
            <a:off x="10290997" y="499213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92" name="Freeform: Shape 991">
            <a:extLst>
              <a:ext uri="{FF2B5EF4-FFF2-40B4-BE49-F238E27FC236}">
                <a16:creationId xmlns:a16="http://schemas.microsoft.com/office/drawing/2014/main" id="{F9ED868F-1078-B146-04F5-16FEE6EBA612}"/>
              </a:ext>
            </a:extLst>
          </p:cNvPr>
          <p:cNvSpPr/>
          <p:nvPr/>
        </p:nvSpPr>
        <p:spPr>
          <a:xfrm>
            <a:off x="10263710" y="4719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0 h 261135"/>
              <a:gd name="connsiteX2" fmla="*/ 0 w 258406"/>
              <a:gd name="connsiteY2" fmla="*/ 130568 h 261135"/>
              <a:gd name="connsiteX3" fmla="*/ 129203 w 258406"/>
              <a:gd name="connsiteY3" fmla="*/ 261135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394"/>
                  <a:pt x="0" y="130568"/>
                </a:cubicBez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605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FFAA84-F0F1-D543-59E4-F4A52C864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4"/>
          <a:stretch/>
        </p:blipFill>
        <p:spPr>
          <a:xfrm>
            <a:off x="6349458" y="1958786"/>
            <a:ext cx="4594578" cy="3049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474D21-5BF4-C366-91F3-34795F2AFA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7" t="19028" r="3066"/>
          <a:stretch/>
        </p:blipFill>
        <p:spPr>
          <a:xfrm>
            <a:off x="1404452" y="1979244"/>
            <a:ext cx="4586377" cy="30431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26EBEE-39F2-00C0-5C1D-D0628933061F}"/>
              </a:ext>
            </a:extLst>
          </p:cNvPr>
          <p:cNvSpPr txBox="1"/>
          <p:nvPr/>
        </p:nvSpPr>
        <p:spPr>
          <a:xfrm>
            <a:off x="2363585" y="5156521"/>
            <a:ext cx="24319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factors at low: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 Wheels,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Narrow Design,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Extra Weight,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 length.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ED2FA4-6846-AA40-27D1-295D8DFA3E1F}"/>
              </a:ext>
            </a:extLst>
          </p:cNvPr>
          <p:cNvSpPr txBox="1"/>
          <p:nvPr/>
        </p:nvSpPr>
        <p:spPr>
          <a:xfrm>
            <a:off x="7662553" y="5129234"/>
            <a:ext cx="260623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factors at high: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Wheels,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Wide Design,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 Weight added, </a:t>
            </a:r>
          </a:p>
          <a:p>
            <a:r>
              <a:rPr lang="en-US" sz="2000" dirty="0">
                <a:solidFill>
                  <a:srgbClr val="DB2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length. </a:t>
            </a:r>
          </a:p>
        </p:txBody>
      </p:sp>
    </p:spTree>
    <p:extLst>
      <p:ext uri="{BB962C8B-B14F-4D97-AF65-F5344CB8AC3E}">
        <p14:creationId xmlns:p14="http://schemas.microsoft.com/office/powerpoint/2010/main" val="3950491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5AF094-7E33-7895-4CA5-D2C01A08B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78308FC2-B228-70FE-2F2C-CBB8000CF9C7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255D6A9A-766E-52E6-1FDB-64090FEDB61E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84314033-0538-BE1F-1846-7584475A5B3D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E03FF0E4-8770-6346-CBFD-DA827C0B4D20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F0493FE2-F06D-CD84-0115-A5A7B7CC58E7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BA76F7C9-AFBE-A58D-D35F-4B1B43E19F5D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99B4F86A-F3FD-D297-A151-041767DEF791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42E28DE6-8D88-C5EB-25AE-88289021C256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82D812DA-8410-F7EA-8FBD-E0C038219BB6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9B3A357B-774E-B31A-00E7-C0E38C6229A4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993EEBF4-7C04-77A5-F200-60402273F7E8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9FF50D41-B346-26C8-30E4-601A528C0B6F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F3F1954-DB86-2B67-E428-23A869E677A0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ADDC21E7-6116-044D-6050-57C369C46546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AFD720E8-AA2D-94F0-1A2A-0926F4681224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C8EE46F6-288C-12BD-5C5E-34FECE4AEF62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B4A55EA1-D019-C79E-EFAE-B13DF2B45D1E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39A30648-78E3-9D3B-2283-82D37A488CB9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5A3E2F43-AFF7-9A05-7FFC-935018C2AEA9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8AF69310-AEA9-CC70-26A0-C7DDEA4ED55F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7D4A21FB-5DC4-D5FA-5884-778F9DD4D5B6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89422947-E13F-6DB1-5553-815F0D984CE7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04B7F90A-11B7-6C67-AEEE-AAEEC068C0B7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C2B6569D-56C0-7ED1-679B-62D0484066A5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032C618E-D01C-B30E-C151-10CABF40F6DC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DA5E5BF5-4B49-DAE3-F5B2-959F48A0F32D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BF84C596-83ED-5016-2A52-D13EC68C122F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337761DC-048B-AE2C-1758-BAC89730360D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941C2EC9-91BA-29C4-522F-B0059BBB08C8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33541840-8FBE-B639-94E5-49056B81BE19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7D0C7078-0C13-3637-5B4F-488D19E289D6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D57A559F-C2B4-0AA5-332B-BD8D17D28051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35639186-E6E4-54BF-D425-AC85331E5F4F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F1A30E24-92E1-D6E1-B94F-1CE6C001D5D4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60F05A54-1AA2-DE00-12BE-225F5AD7F7CC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8D6E0711-70DD-C7A7-90A1-EB35BF8D83E8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28CFCC36-C4C1-0B3A-E1D1-0D568E0228C6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34C44EE7-D457-2882-F41F-54C171A4A023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53195CA0-C4F5-211F-6765-161F62F2A86F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282798B0-A870-E8AC-752F-6708AED891EF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4231944D-67C8-D095-9082-EB25D553219C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79AD36E0-B02B-7359-133F-7005134D229A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C528B45F-FEB0-5FBC-79D6-2EB9453A3ECC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DCCE8B4C-C18E-3DC9-EBEC-C7F1CC25D094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14090032-5A43-2E57-2D3E-C1BFFA59F069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155C7AB9-1D76-0134-2EC5-B1568BF2F8AF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2E5A6C10-E6CE-45E8-3ED5-2EAC2898B1A9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34450096-70CB-B15C-DAF0-037BC0D49A7C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386A03BB-5FE2-FEEA-CBBA-011777698270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A61E317C-3EFB-31E5-1BB5-B9219C334407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09357906-2D76-E1CA-9714-BA2898399D26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2BB247EF-F4BC-A207-DA49-C7DD1F551A13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2347384E-6224-8013-9732-E668C3B8EC23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14859C6C-8E85-071A-B0CD-A5B54B22D4B7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CEED8AFE-AA1C-A463-4923-B8A8D4E04A24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F78573D2-8428-335D-C057-4873CC823485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CDEAA1FE-A336-F358-130D-24A353B76EF5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AA7DC7FC-7648-69E0-434B-95ADFC2CA563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336C86A8-C598-18D9-4471-72430049A737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31C108A8-7C7C-8235-4597-BDD68C2A4794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17DCDA3B-BF95-56F1-642D-E982846AADCF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8024E4EF-3C0B-9D54-AA61-BCF2E18F1DF9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F5FD64F3-FEB2-6DC0-404A-1D8E9C35E44C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D561C8FD-22AF-22DE-78BA-7FF108FE30BD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E4C52C33-F6C6-F932-E60A-9F05821141BB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2B209CBD-8D51-EF4F-B823-9A709A95D561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881F0330-9DFC-8E55-EFDD-3D3EB1DFA577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05761D34-01B9-C594-0D3D-9F4270E33AB1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345DBFBF-E3B9-52BE-D570-309D313F4A65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EA181E1E-5EB4-776F-CA60-C70B636FA97B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20AEBA74-B28B-ADF4-BCAD-5A987BC4FE10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9F69068D-6A5F-3A81-7577-6421B3649A73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716EA7E6-5E18-7068-E68A-D5480C3B52D3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F9C28376-9E32-11F7-9EB4-B1713D568263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E9F33B00-E85A-2A05-8AC3-51679E3567F9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C80D673B-94E7-91E7-A59A-A32133B521A2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E24D5D81-1A3C-B913-0F7D-103E0EF256E2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CC4EEC90-6698-3BB2-01C1-400E2112273D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28E3A6C1-083B-2267-34F6-A58F2DCB8B43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55F8D988-EE9F-FDA7-2909-49F36E445C9B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43C450DB-C4AC-2746-E259-4ACDD0FFAB0A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EE01ED6D-CDDA-E0BB-52E9-C73988FA5DA8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E3C79F47-AE11-55EB-2ABF-A5BE15CDC692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D45E83F3-69CE-44BE-2CCF-ECC9747CCF11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2EA6C7EC-9ADB-E2B9-FAE8-12870E74A1E2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99552DD4-D3CF-CF10-653A-C342C4F88589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2815632C-4325-5AFC-F107-479932AC26AC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D1F0C381-DF8D-E82E-0D6A-59D503D179F7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71557F7C-79D8-1A50-1CA3-86DAC1AE7700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5E8EF3F6-F770-6ED7-2ED6-E8BDF6AA856E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DE64E643-1946-6672-DC5B-39A9627F514A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6F43F79F-24E6-72DA-60FE-573C3BC40802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7512A86F-FCD2-21FC-BA81-0C11BE8956BF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4DE2B0E5-9000-F25D-2E54-85CCC2AA3DFF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E2CA3189-31EC-7A14-B825-B4672F4ED3DB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58F004EE-92E3-4196-4611-C489EC12D67B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0788B8C1-417C-E81A-3877-82780EB57813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A3C58F03-8C17-C2D2-6909-FDD462F9C6E6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C6EB24C1-7AB3-2ECA-1E51-5E2E5F17DCD5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3C1AD94B-7473-F4F7-0C29-616B5F711A3C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1C341EEC-1714-280A-E770-A2CA67D15CF1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0E469FA7-C51E-A1EB-F7A7-77AEEF7719FD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C2A4734C-87B1-AC2B-810F-B87D712E9783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3413531B-8AFE-014F-2B5B-9697591B954D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CFD91C97-9178-F2B9-CB80-EE70E36D4542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3239937F-284A-5400-749F-4EE73441FE9F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CDE850F2-C605-D385-40FB-ADCC4605846C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6DC85276-F531-4BE9-B6C9-1F935F0FD8C0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52D64569-40C0-DD2F-736B-DDE01BB7768E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BC99C65D-0D7E-E1CC-1977-8C912FDA4B94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123FBDE7-DAC6-9834-3C6F-FD796C8E4DCE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A5EC0E14-5FAC-83F9-1B18-C905600EAEEF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22F7368E-248F-484C-EEF2-14C7AA7AAF1C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5A800FC3-A865-7A43-BE1A-BB3793B7A4FF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4DE4331F-8F89-219F-D731-844FFA449491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B6740630-E18A-D21C-9B56-2EF9DAECE140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2F6BFD99-F21C-6C0B-5DDC-137CE02CE115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8B339B8A-75C5-E6D9-F387-C5A8BFC80D83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A0438BD0-D991-56D9-A7F4-2A7C6B8C0B2F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51AF9B18-2D12-FA36-DDB0-00527EE4C7D9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CA45CBF9-C145-ED68-66E4-BBA41555DC0E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19944FBB-09C9-FC03-052C-66D4C525A2C1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43104621-076A-4049-0FA1-0F2A4BD1491A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31B50752-6C93-4401-A4BF-4E5A92C1BE0C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8C457593-7BA5-E8B9-C8A3-F959D630899A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347C9188-53C0-F610-3D81-3A0AA993EB8E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B7D9E524-15AD-1677-9E56-8998CC5CA273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42CFE63D-8DBA-BBF2-B30D-0CAA9F1B434D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1B1BE295-5AAB-00FA-6543-E72E3EA2AD36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F835DA6D-3ADC-7430-C22E-8C3AA408A723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76DC4BD6-0B1D-8493-8BA2-75CFE920C95F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8132B419-47CF-6199-131B-A668A1C981E1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90B9F4A5-D8BA-92C9-0779-3EF253B1AF8A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14809B28-D568-34B0-99EA-44E30F78C246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2831FE2A-5B41-3060-0DD3-8C18A10131B7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025CACB2-A915-563D-935D-22F84CF7B8B0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80962F13-5EEB-8FF9-692E-8BA40579E837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73E26125-1415-A4A7-C745-23FD5B3184A0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A777C949-CBFA-021B-F7E9-DE4AB18C382D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A2BC34D3-E8BD-1FD3-B5EE-24307F09644B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FEA8E5F8-DD82-CA00-4431-C0548CA1BB0F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D04756AB-C9E0-1DE6-060E-0D54A0A4EF26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C295A2C0-2D5D-8D12-8913-6C96B5955155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9D347751-D18B-59D2-EB27-BE6EDFB13CC1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4BCCC234-F3F9-2834-312A-27610A7F2DA7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CB4EA4D8-3CC8-68B0-432D-2B31AB52FDB0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91E77F49-1771-C46A-0000-3027BC8FEE2A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69C0C2-E3BA-90D3-2D6C-62107288CF3E}"/>
              </a:ext>
            </a:extLst>
          </p:cNvPr>
          <p:cNvSpPr txBox="1"/>
          <p:nvPr/>
        </p:nvSpPr>
        <p:spPr>
          <a:xfrm>
            <a:off x="2275954" y="511483"/>
            <a:ext cx="76400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EXPERIMENTAL APPROACH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71A371-1E60-55F0-2AE8-ADB2BB461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86" y="1708034"/>
            <a:ext cx="4497605" cy="34419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973E977-D499-B0AE-6B67-E302928F9224}"/>
                  </a:ext>
                </a:extLst>
              </p:cNvPr>
              <p:cNvSpPr txBox="1"/>
              <p:nvPr/>
            </p:nvSpPr>
            <p:spPr>
              <a:xfrm>
                <a:off x="6346209" y="1652732"/>
                <a:ext cx="4869877" cy="35521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000" dirty="0">
                    <a:solidFill>
                      <a:srgbClr val="FE6C0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Considered 4 factors (k=4) with one replicate.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solidFill>
                              <a:srgbClr val="FE6C0A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rgbClr val="FE6C0A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rgbClr val="FE6C0A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000" dirty="0">
                    <a:solidFill>
                      <a:srgbClr val="FE6C0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full factorial design </a:t>
                </a:r>
                <a:r>
                  <a:rPr lang="en-US" sz="2000" dirty="0">
                    <a:solidFill>
                      <a:srgbClr val="097BD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dirty="0" smtClean="0">
                            <a:solidFill>
                              <a:srgbClr val="097BD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solidFill>
                              <a:srgbClr val="097BD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000" b="0" i="1" dirty="0" smtClean="0">
                            <a:solidFill>
                              <a:srgbClr val="097BD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000" dirty="0">
                    <a:solidFill>
                      <a:srgbClr val="097BD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), i.e. 16 runs. </a:t>
                </a:r>
              </a:p>
              <a:p>
                <a:pPr algn="just"/>
                <a:endParaRPr lang="en-US" sz="2000" dirty="0">
                  <a:solidFill>
                    <a:srgbClr val="FE6C0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sz="2000" dirty="0">
                    <a:solidFill>
                      <a:srgbClr val="FE6C0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According to the </a:t>
                </a:r>
                <a:r>
                  <a:rPr lang="en-US" sz="2000" dirty="0">
                    <a:solidFill>
                      <a:srgbClr val="097BD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sparsity-of-effects principle </a:t>
                </a:r>
                <a:r>
                  <a:rPr lang="en-US" sz="2000" dirty="0">
                    <a:solidFill>
                      <a:srgbClr val="FE6C0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k &gt;= 3, most designs are dominated by main effects and lower-order interactions, while three-factor and higher-order interactions are generally negligible. </a:t>
                </a:r>
              </a:p>
              <a:p>
                <a:pPr algn="just"/>
                <a:endParaRPr lang="en-US" sz="2000" dirty="0">
                  <a:solidFill>
                    <a:srgbClr val="FE6C0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sz="2000" dirty="0">
                    <a:solidFill>
                      <a:srgbClr val="FE6C0A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higher-order interactions are then combined to provide an estimate of error.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973E977-D499-B0AE-6B67-E302928F92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6209" y="1652732"/>
                <a:ext cx="4869877" cy="3552191"/>
              </a:xfrm>
              <a:prstGeom prst="rect">
                <a:avLst/>
              </a:prstGeom>
              <a:blipFill>
                <a:blip r:embed="rId3"/>
                <a:stretch>
                  <a:fillRect l="-1252" t="-858" r="-1377" b="-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038E82-1CE3-2D24-8948-ED35B3BF6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7FF398-B308-4442-407F-B4F17B778D0F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C258D850-8E4F-051F-A19A-0736AD44944A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ECA86827-459D-6539-2ABE-AC6DC5780338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78ED43E3-F26F-2518-C6DF-CD5ED26AC51B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0B772124-25B7-88C1-2E7E-93E9F3555B8C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23C4E429-B27E-1986-5A50-878938F09FCF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DF1A5176-6415-101A-8045-357ABDA76DC7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FF598C24-B32F-50D9-D376-F49B70C16234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A6959783-0FE8-2F10-93A0-B88C7728FD2F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028EAF5F-F48D-AC8E-CDD8-976E87C0AD86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B697DD3E-9113-567C-2B45-751A0C64018E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CC674C24-DF4B-AA81-1B02-79178E36688C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90BFCA87-4BE8-C1C0-6CBA-E67975073F35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0346C112-1512-69F6-D196-441AB81CF6F7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397BCDB1-0844-91DB-FB62-591D078F11DF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2E3428D3-8034-B1AF-BFE9-2E4AAFCB938E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CE145D8E-4E07-C8D6-7410-452F8AC780BD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AA4FAE06-A83E-585D-A03C-5F07A21E1020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F6434F9C-46FF-81F9-74EE-8E2BB63AA03A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AB892C46-15B6-5853-A11D-CDFE002F661D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76277FB9-97AA-6710-2601-84BC34B66DE8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C7E537E7-1DD5-7C40-E57C-DC21850C3B5B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763287CC-839B-3055-4510-83B259389644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B8B053EC-68A5-350A-DDBD-9A0DED6FD755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A55E2B20-2E29-5DD1-D36F-86FAEAFFE5C2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C40010E2-366B-1676-2977-B1A7BF5B8CDC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BB9FECFC-355A-6200-9EC0-372E91D5D184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93B2A69C-D989-DD08-7303-93E9ED959F54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50AA0AC2-1042-6DC8-D56D-A7697F92D5CA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65C16892-C41C-E161-BDF3-FFF9DE07481E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7D3215A6-F20B-16F6-2DD9-B039EBE6DA06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AB514561-FDAB-A058-1264-3F8D87F69CE3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A30956BE-CFCE-A8B3-74DC-9B8BF2CD663E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9EF05C4F-F97F-D071-7581-797AC821CBCB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DB8F62EA-4518-FEC9-44C4-0B82198F8F36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F403DDCF-D9F3-369E-B5AB-013A0F33E7E9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103A3B8F-154C-8C46-D293-0E230F9D4677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DAC94839-09A2-ECC4-0C14-674713C0B282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38F81608-73F9-77B1-B318-BE1607C842CF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DB66571C-8738-D8B6-C5BC-5F25438728B2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91A2676E-E63C-A2FD-5672-D915473F0F76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73352882-837A-0922-F3E9-730B88C9F87F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F8D61475-1566-819D-6593-36D10434A6D5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C869D4A1-05B8-C835-F3F6-961A97C4E02C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E0F4D5B4-9E04-6C5C-1ADB-44E2833D240C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3B08374C-7C93-DB78-1BB2-A9D27353020C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D00C6520-9DE3-E188-78DD-1755AE6EEA67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717D514D-342C-30AB-5095-5EA1CE99B0B1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3E4D79C2-86FB-392F-4AA4-D63083A5B5B0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8F4FF81F-25E1-D542-B48E-AB1009746427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EAA656BB-36EE-F7EE-F4DC-73EC2E33681B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EFBEDE6E-C031-F4DE-FF07-877970E8BA2D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7F6EA5F6-F429-65B4-AE39-006F5CB74381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3CC1C23E-B05E-559D-936E-417C4087143E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CA6B0FF1-2073-2102-3F24-C370E4FF4894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53229FED-D520-2FF8-B143-6D9B24DC4578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A71C53E8-3A29-F71B-35A5-4815D741EBD0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399555A0-AD9E-FFD6-8968-388984B1D496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C0DB1851-963C-C10B-5D03-9CD381E91C54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3ADA29FA-4C56-0EC2-3B47-424F5D6455BE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18030A66-79B1-E04E-8D5B-E8A5426567C3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A07DCCF8-B529-3D06-E2E4-51E01CF051A6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B0A04E0E-B166-11E2-2F2F-F5738283A90A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0DDA6C90-87A2-0180-0264-643876B5F3C8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27C2758F-4742-CCB3-3702-DCD795C1B537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EA5DE0D2-6E4A-7857-5193-A60538E554B6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228D8B3C-E4D2-02EB-437D-62B64C722CF7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FF68A1D4-802C-5619-3541-7648B9217DB6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AA0EC9C3-9BAC-8948-51FB-85BDC9CC235A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05E2F2B6-A281-770D-7C34-1A44C530EAFE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83B41184-3921-8C77-A7EC-1A2EB3D46240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AB57AFB6-F469-25CD-3F38-2CFD789BC351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31BD3342-DE91-90CC-FC41-24BD7111E8A1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69128A3F-136A-C6F4-C375-5154099A5296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45570C4A-B34E-89A8-EFBA-0A4E7E98C4FC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0C605927-1712-3F0E-CEF2-F1813649555C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D902245F-B1DE-6440-885C-40187036B4B6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A71BFCE5-7EA6-CE47-F559-5BFD7021F07B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8EC58D54-20BC-21A3-B703-7214656AB76A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DA26FA86-4BB9-FA2D-2791-65CEFEE790FB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6A083707-75A6-526E-79DF-EBA65CB4F893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14BE5C94-EBB9-53BE-41D5-8149153ADA0D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9F332178-1CB2-0F5F-2232-5EC65B6A8AEC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9FBC30BF-4813-0028-B8BC-BD22A4129B9C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A804D7E1-B76E-8544-E592-08A316FEBBF1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0BE2B6C0-4887-6AA0-E1D5-AD67D96AC849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ED8AEBDF-7778-4A24-B565-CBA4DA868C40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321ADF9A-F4B6-544A-E91F-9E0A80AC5199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A2772187-E89F-0E1F-8CBD-BF24C4093DDB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5773BBDC-4DAF-DCEB-4B5D-79E5BBF0CF28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309C4868-B569-ECE2-F9D3-561ED1D4250F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CDC61375-6C5B-56FF-9388-6FA363EE8C60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8E8F65A3-5D32-6894-E6CE-4BDA0C28797D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76650587-8139-3362-3F34-BF4AF1B003AD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64EF3F6E-3BAE-77E6-4F95-078E788ED361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512FEBBE-ABF1-8A88-E272-E90D354B80E7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2461DF37-8C89-6F6B-F92D-83C54514F682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403353A7-446B-F2AA-E83F-41776B53C7B8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7ABD318A-3A31-C96B-14CB-0CB652BBCAF2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9F2F147D-8FBB-F3D2-4CDA-27AC338612CF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C62896AA-0094-9ADA-59D9-7E2FF0CC2D10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30852D2B-6A49-7C7B-55D7-77F836D1E6A1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7DFEFACC-8284-5909-80F0-C0CC64E62899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859DFAD1-9611-A16D-427F-E081B7F9587F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6DC0C1F3-6843-AB1C-C124-6B2E1F8A2BE3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55D543A6-B181-0C84-1066-5965A46949B1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633B4638-E719-B227-171A-751276BE13ED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4B2CD5D6-2FD4-ED0C-FE35-EECEE25DA00E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61AE2EA3-CA86-B50D-CFAC-28C0DF936C98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5878223F-51ED-1E8E-A1A4-5DCE9E976DBE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DC4AA1D3-C971-88E7-897D-B771E4B33C59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F923C48E-17A8-D61B-606A-96B44500EE44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62353041-24F4-AD1D-D4D7-CB302E7C50D5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38083E27-E00E-9459-EFE6-A007B291C309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E9B8A778-0081-133D-1CE9-75CAE19BD0CD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AB356896-728F-0B89-C17D-3D7ED06A387C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20E8BB59-8C41-B932-4DDC-97FFB710076F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1572FBAD-D238-5591-6A4A-052FD0F37B29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8A47F309-77A6-C595-FC45-55581F208E47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D07545D6-0B84-8152-2ABC-12EBAD9FB46E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0AF5BACE-5B8D-125D-4CCF-9CB1A7C02761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DF7DEAD4-D3CE-4CE7-6E0E-CD8FAFE0A95B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51BA86FD-14E6-3524-345C-487663298E81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D5168E7E-9896-B2DF-14D0-557FA4B8B8A6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D7E6685B-4D23-0A9D-6DCE-C40727DE8059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280BA2FD-28F1-CE78-23D0-3AE807F4D7BA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79A6E042-AC6B-EC7D-1D60-EEF62E3FE3A2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1A0E3E4C-D4EE-561E-EB14-E2DDF9314F94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E216AF42-5886-C07E-8013-28D79AF9C884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C81D3BB2-0F14-9A77-A7A0-4967079A105D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B563BC74-5273-C1B9-76E7-87395412AF08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F4902463-D45C-59B5-7A4A-D5A0D1F76C7D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84FA78B5-A58F-349E-E168-EA7F92DA4073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BDF2B8C5-4723-0297-8A7E-115498996F46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59176407-449D-4BE2-428D-E8A8473F64DB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83A1D6FF-45DA-A033-283F-29319E4C3687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6F8C6B4D-2007-7E14-29FE-5FF6C243376B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256271C8-718C-0FDD-6E9D-A398DB511182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8A882549-FB77-1FF4-F650-C1C5FD20913F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5E3C2B58-3817-EAB7-DF10-CA2D30E8184C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3D53BD45-4F93-6DD3-19A8-FA3AB5D2399D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14E31DD7-0E04-1DF7-8512-9B5F650F4348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FFF673FD-1150-E82F-96B7-07F0D4972BF1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88904F26-F4E0-8112-20D4-4DD5DC63DAC8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09468E69-ED07-9386-2C2B-6852715C5252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1BB54609-FF9E-B498-8CC4-65D063EFF815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091BD29A-5A2C-D4BA-5F6A-F304796A6447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5A0730-3135-F410-5803-57CC6491659F}"/>
              </a:ext>
            </a:extLst>
          </p:cNvPr>
          <p:cNvSpPr txBox="1"/>
          <p:nvPr/>
        </p:nvSpPr>
        <p:spPr>
          <a:xfrm>
            <a:off x="2801203" y="393239"/>
            <a:ext cx="60937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 DESIGN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BD141-0462-884F-2AE6-D4B249FC4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030" y="1525481"/>
            <a:ext cx="5884135" cy="3962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AB3EA8-CDA8-1294-E715-097F65FA1F76}"/>
              </a:ext>
            </a:extLst>
          </p:cNvPr>
          <p:cNvSpPr txBox="1"/>
          <p:nvPr/>
        </p:nvSpPr>
        <p:spPr>
          <a:xfrm>
            <a:off x="98778" y="1167377"/>
            <a:ext cx="120217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449AC-DC98-4016-BCE7-C4B2DEEBD539}"/>
              </a:ext>
            </a:extLst>
          </p:cNvPr>
          <p:cNvSpPr txBox="1"/>
          <p:nvPr/>
        </p:nvSpPr>
        <p:spPr>
          <a:xfrm>
            <a:off x="6860845" y="1460218"/>
            <a:ext cx="52880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factors – 1 replicate – 16 runs were conducted.</a:t>
            </a:r>
          </a:p>
          <a:p>
            <a:pPr algn="just"/>
            <a:endParaRPr lang="en-US" sz="2000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block any noise from external factors – we performed the experiment in a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order (</a:t>
            </a:r>
            <a:r>
              <a:rPr lang="en-US" sz="2000" dirty="0" err="1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RunOrder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generated by Minitab.</a:t>
            </a:r>
          </a:p>
          <a:p>
            <a:pPr algn="just"/>
            <a:endParaRPr lang="en-US" sz="2000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Ensured one person was releasing the car on the ramp from the same location.</a:t>
            </a:r>
          </a:p>
          <a:p>
            <a:pPr algn="just"/>
            <a:endParaRPr lang="en-US" sz="2000" dirty="0">
              <a:solidFill>
                <a:srgbClr val="FE6C0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runs were conducted in a controlled environment - on the same day in the same room without moving the ramp.</a:t>
            </a:r>
          </a:p>
        </p:txBody>
      </p:sp>
    </p:spTree>
    <p:extLst>
      <p:ext uri="{BB962C8B-B14F-4D97-AF65-F5344CB8AC3E}">
        <p14:creationId xmlns:p14="http://schemas.microsoft.com/office/powerpoint/2010/main" val="172672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8951A-1049-AA4D-33D8-D4E1C9133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601B81D3-D2DB-5427-0A82-2302113DB6C1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8F3E73B7-40F4-A8DF-1958-D8770521944E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5B8D96FB-A774-ACE9-CF6C-8996C7FF355C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857616BC-ECC4-6BBE-8A1F-B5F4293DF3F9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F5D53C48-3135-6AC8-E0C5-5603CEB1A5C7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10D896DB-6A46-E65B-7A2B-E62D99CA5C15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57E9B6B7-474C-338C-3F21-4D8E5FB8CB02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226135D1-AC5F-C200-2A70-A2DA046DEF52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63DCF333-EAE4-8808-B714-E5BF6BAEE198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2C0ACBBE-5EDD-4001-9345-5437134869C2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DBB9BD65-2DF3-2044-D858-E52FA547A876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4D38C74A-DF80-4815-9B6B-89FBB51BE523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73576A07-B48E-E12F-59D2-C463F0C63B49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AFFD9723-74EC-2CB7-6136-4B059BBF9906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EE5972AA-8176-54A6-82EC-C8AA2FF2CABF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05BA18AC-E34B-01AC-44EA-EFA1066CA0E2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F8889C03-F49F-3AD6-85F4-7319D12A24A4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421B4624-56D2-7EEC-7764-5A4A2F7C03CF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0240CA6F-E4C2-20A8-BE89-584385A50CBF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0B5DB79E-8BD6-78AB-61CC-98C2DC9DC777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8B7348B6-DCBE-ECA1-0409-2B9BE2CCF39D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73577C5F-118B-9865-6642-6CD13B4B5E72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A78DFBD2-BA0B-B79F-63A1-7F23316F63CD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F5D9D445-97FF-3040-7699-5FB55D9B697E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098B0477-8D70-6B0B-5BF3-FBC3FE9C5953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C87E8761-D482-934B-E678-9B844CD85707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6167F425-A011-1D0F-DD83-98B697485F15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C199361C-CBDB-8D3A-3E0C-44354F0D8E3E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C0C0FA87-13C5-08A0-A55D-A3369552858B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34EFEDD8-6529-F3F8-5C62-3EFD7F6F4193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9C279E46-7173-FB0E-4279-304811C14CC6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7870E482-456D-0A55-7674-8D2B24558229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1BDE5CC0-AE02-83EA-5B0E-A4A127497D2D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835407DF-9496-1E06-8E2A-69C4B020A9AC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438AE731-7817-3A4F-4D3B-A06C943A25B0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7DD801E4-3BF3-3F99-FF43-3CA335C3639D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CB39EB82-E282-36C8-755D-29BEF5FCFFE9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3460041B-9DD3-79EB-462A-4194490DA09E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612CE779-8AF6-B254-FFAB-9E2C23EFACCB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D6546394-3265-749D-6632-DBA21C810AAB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1767946F-F3CB-CBFC-A456-7BBF1760F181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A477CD43-9ED9-7046-850F-DFFF0DDF0116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D754101D-7972-9575-29C7-4052841D3ACB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866CB94E-5F16-A902-0CF6-EFDC34410F6B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D9E74B39-9685-7F50-3522-60AC8B43EB68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1EF7DF38-56B8-181F-896E-54986942BD98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76F1FA00-548B-D00C-F995-8020C67D3CBA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2EB9DD9F-2F84-3C69-793A-E5C4ECCD9183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C96460AE-40A9-B5A5-4B2D-2926470D64F3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D81898CF-02B6-6963-B22A-5A05E9F6F205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1CE31753-2471-9070-2B5E-4DD3FEE9CE97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A110408F-F694-CC86-965B-9DC3E524A0F9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E33BDC88-19C1-8385-19C8-1F9B4C6FC452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6B7E9216-2789-F235-AE3C-4BFC5465EF02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C27F11B3-286B-CDE2-1862-C2B7F7D5B1F5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5BAA52C3-9BAD-F86E-16DA-A3321BD48942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7859D781-43EA-A8BD-1D57-86CFC7F590E3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3961C037-805F-9759-F533-AFB053E73C3D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B853E447-57E7-ABC1-DBFA-52A53B35EB42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B0E47436-9FF1-E34F-5571-444AC633C788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6BDC2222-ECAE-7FE4-DDF3-00C9F875F186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637FE008-1242-8777-D451-BAF0A110E96A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BC583C48-6A86-82B6-574F-8A16E7A32C64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DF980A4A-1142-01DB-E291-521F71B00E00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405C0FFB-DE63-E152-AD41-394165E4A9D0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D02C592D-8722-A55C-7883-D7BFED861F1B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A334FA98-8A1D-128A-6107-EB0B4F9A47EE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368E1D4C-1024-5947-B703-E940EFBE089E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9445103A-8A46-E087-FC9E-E02B34AE2632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F04A1F87-3EC8-2AAB-810D-4DB1A9D25867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830D9E52-0CF4-FF1C-59F4-DE639712D08A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7D5C1284-8EBE-1220-F507-B1437CBB2A27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A67DEC90-5D76-C684-7B91-34A3BAF1B91B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4F5133F3-7248-0141-201C-4BA766ED65BF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6977634B-A247-4129-4356-84B90E371C14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7D9EA7F8-BB75-5E62-E1BD-BAB095766108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090BCA66-2376-C0F1-DAE3-635BB69BFEBD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E8191806-731D-1CD0-569E-ADFD656527C3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D4FD9439-0893-26B2-ADCB-3BAA56A61D21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D7BDCE40-DE0D-064B-7913-86C5CAE6815A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641D8D87-73E6-D78A-E239-26F09B9FCF51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DE5F1611-42EC-4F8C-A80B-4847EF4D3039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B3C4FC8E-274B-F4D3-0051-6EF1A5C0F2FA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126B54FF-02AC-BD5E-1D4C-D6AEF47BA1F8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3D4E864A-90C6-3B8A-44F2-D866A4F6BE87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14DE34A3-6C76-DCD8-3AEA-3C365390C054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51D93EFB-1507-4D2B-84DA-B5C9855B2141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477936D1-6098-348D-90C8-443BE68CB297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613EE7D1-2077-505A-6B36-004EB96BDB26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8B2707D6-ED77-19E4-CEF5-52C2B3DD1177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204C9DB3-7D9F-9B75-ED0C-13FA97BCA3BF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A04114B5-DD4D-5C89-97BB-F44ECB1544C4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73CEF73F-1AA4-11F8-12B1-599F7254D851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546D72FC-B8E1-E9FE-3073-950AC93B813A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528C9BA9-A9C3-8788-1883-95B9A260645B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B55F0613-A899-4210-8F4C-26F04C98A412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04D9B7F1-0FDE-F09C-82A1-43F78D296B5D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1DA394BE-EE41-A140-4CA0-596F44547290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9DD72627-C9C7-699F-7807-36EE9434CD6C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F610D082-38C8-1ACC-7109-DEF1A071377D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D26F046B-9080-FFD3-6348-DA2A0A1C527E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F2DDBAFC-D280-15C8-BE60-5EE57B7EAAD1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FD8C4267-9E83-B2C0-571D-89B10C7BE07D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49F5AAA2-098E-41CD-47CE-9174F7B96B4E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25631E39-1D5D-E869-1075-E6EAC8DF1353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DD20607F-4490-2C0F-200C-07160CC55148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6C253548-BB2C-8037-2D0C-903FEC2DF570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93F48D59-2F5E-2042-3AB5-6A74C7F701B0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C27490CB-83B4-0477-49D3-0B03340F618F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96C2A5D1-E73C-F800-C140-B8C3334786D1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51451E5E-9930-840F-8923-C7C997E123DA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4FE88A79-9405-D141-6E7A-15E8D53F41CC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9EE69B0C-D8FE-9CA9-18E6-04F462CB6C4B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3168241E-4E7C-E116-8F0D-C0B35DEDC052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038C5DE0-1DC1-0A4C-AD70-AF7D2D649CA9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1E7E2864-594C-79E4-47BE-83E49010C01E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17AF830D-50A1-F607-0855-383EDA71F7A3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B341EF0E-D58E-67BB-248C-9DAB87ACEFF3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96D3CB49-7E91-EBD6-4E72-89FA8390F796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DA550311-661B-5C97-726A-61BB68248849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7B7F9403-7D43-3516-9A88-8F08726035AD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21C3ADBA-4F4C-D746-085D-8B19574568EE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7B287E3C-5546-342F-D3E9-B023CF8AAA2F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EB117341-E93C-4828-F8A3-18C9330ACBA9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9F834493-321E-0DC5-239F-F088E36EB941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4394010D-4EBE-5E00-86C0-E24572ECAE32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AE41BD6D-8165-30E1-5675-57001A922C7F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65AB407C-8F8E-24E7-CF68-7AF6D2646B2D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BA430AFA-644E-C5EB-636F-C5F9752378E1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EA9FA6BB-EE7B-BE76-8653-CC21E94F705F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6945BA7E-1705-8ECC-3166-471EA78FD036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ECB418A3-7336-5E9F-E989-4B38BFBF2D0D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1039E4B4-F66C-8EA4-317B-8C2DF9F2851C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888F0082-00B2-AFA1-D5B7-22BAE582F686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0595718B-D743-718D-EC73-7F67949FE0DF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F5C812FF-B88B-B7F6-3E81-2576F6D96F46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259BF2F7-D608-C344-D362-EAA97E6542B3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39AB46A0-1FFF-4736-0487-7840793DCEDA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F75F43F0-7F24-191B-9D02-5280C7554673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91210ED8-CE8B-7EAE-3F13-3623CA1EF3D3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8BAC5A76-01EA-F56A-93C1-91E938100550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81DA56-47E8-4FAB-1FD4-2F363AC15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49" y="1518204"/>
            <a:ext cx="5724242" cy="36744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A0359B-B3F2-C253-1A8B-1265CF62BE07}"/>
              </a:ext>
            </a:extLst>
          </p:cNvPr>
          <p:cNvSpPr txBox="1"/>
          <p:nvPr/>
        </p:nvSpPr>
        <p:spPr>
          <a:xfrm>
            <a:off x="0" y="62100"/>
            <a:ext cx="1212050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CODED COEFFICIENTS &amp; ANOVA OF INITIAL MODEL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AB1470-75CA-FEEA-67E7-B307C804A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670" y="1555301"/>
            <a:ext cx="4255366" cy="36339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13AFD1-B68A-84E7-ABFA-7614268EF94A}"/>
              </a:ext>
            </a:extLst>
          </p:cNvPr>
          <p:cNvSpPr txBox="1"/>
          <p:nvPr/>
        </p:nvSpPr>
        <p:spPr>
          <a:xfrm>
            <a:off x="995680" y="5224385"/>
            <a:ext cx="99210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P-value of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WheelSize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less than 0.05, hence we reject the null-hypothesis. This means that they are the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significant factors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increasing the distance traveled by the car.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89FEDA-6546-BA5B-3AC7-064005410FD2}"/>
              </a:ext>
            </a:extLst>
          </p:cNvPr>
          <p:cNvSpPr txBox="1"/>
          <p:nvPr/>
        </p:nvSpPr>
        <p:spPr>
          <a:xfrm>
            <a:off x="758436" y="1196825"/>
            <a:ext cx="10813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find significant factors, we have performed initial analysis for main effects and lower order interactions.</a:t>
            </a:r>
            <a:endParaRPr lang="en-US" dirty="0">
              <a:solidFill>
                <a:srgbClr val="097BD0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5D10E16-A281-3B38-726B-D7F38BC44F05}"/>
              </a:ext>
            </a:extLst>
          </p:cNvPr>
          <p:cNvSpPr/>
          <p:nvPr/>
        </p:nvSpPr>
        <p:spPr>
          <a:xfrm>
            <a:off x="901283" y="2763520"/>
            <a:ext cx="4971197" cy="17272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FDDE5CC-66C6-7213-5E4E-8A0C850B9446}"/>
              </a:ext>
            </a:extLst>
          </p:cNvPr>
          <p:cNvSpPr/>
          <p:nvPr/>
        </p:nvSpPr>
        <p:spPr>
          <a:xfrm>
            <a:off x="901283" y="3429000"/>
            <a:ext cx="4961037" cy="17780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3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3C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7BAC57-429C-27FA-6241-DACFE45D2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6AD9EA06-4E81-3169-207B-E2982CA35BC4}"/>
              </a:ext>
            </a:extLst>
          </p:cNvPr>
          <p:cNvSpPr/>
          <p:nvPr/>
        </p:nvSpPr>
        <p:spPr>
          <a:xfrm>
            <a:off x="-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181D5F62-FB6B-0C6B-5AE6-AC329FCFAE3F}"/>
              </a:ext>
            </a:extLst>
          </p:cNvPr>
          <p:cNvSpPr/>
          <p:nvPr/>
        </p:nvSpPr>
        <p:spPr>
          <a:xfrm>
            <a:off x="98777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BAA34155-49D3-9EA4-6FAA-CC53AFCA1DBD}"/>
              </a:ext>
            </a:extLst>
          </p:cNvPr>
          <p:cNvSpPr/>
          <p:nvPr/>
        </p:nvSpPr>
        <p:spPr>
          <a:xfrm>
            <a:off x="71490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E882F1BA-B4DC-20E0-9318-F4764F747F0D}"/>
              </a:ext>
            </a:extLst>
          </p:cNvPr>
          <p:cNvSpPr/>
          <p:nvPr/>
        </p:nvSpPr>
        <p:spPr>
          <a:xfrm>
            <a:off x="-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41E3BA71-D4ED-8F7D-20BD-A0C8F6F4C854}"/>
              </a:ext>
            </a:extLst>
          </p:cNvPr>
          <p:cNvSpPr/>
          <p:nvPr/>
        </p:nvSpPr>
        <p:spPr>
          <a:xfrm>
            <a:off x="9877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E65CCCB4-1073-28F7-D29A-BCFA2AEF6456}"/>
              </a:ext>
            </a:extLst>
          </p:cNvPr>
          <p:cNvSpPr/>
          <p:nvPr/>
        </p:nvSpPr>
        <p:spPr>
          <a:xfrm>
            <a:off x="7149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4CF542D0-A1D4-3CA4-D398-4F8B34368387}"/>
              </a:ext>
            </a:extLst>
          </p:cNvPr>
          <p:cNvSpPr/>
          <p:nvPr/>
        </p:nvSpPr>
        <p:spPr>
          <a:xfrm>
            <a:off x="40125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DC79B67E-BFA8-F260-8D9A-83E965F6516A}"/>
              </a:ext>
            </a:extLst>
          </p:cNvPr>
          <p:cNvSpPr/>
          <p:nvPr/>
        </p:nvSpPr>
        <p:spPr>
          <a:xfrm>
            <a:off x="500030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7" name="Freeform: Shape 226">
            <a:extLst>
              <a:ext uri="{FF2B5EF4-FFF2-40B4-BE49-F238E27FC236}">
                <a16:creationId xmlns:a16="http://schemas.microsoft.com/office/drawing/2014/main" id="{4E152941-CA66-4EC4-CA61-81B122F15B60}"/>
              </a:ext>
            </a:extLst>
          </p:cNvPr>
          <p:cNvSpPr/>
          <p:nvPr/>
        </p:nvSpPr>
        <p:spPr>
          <a:xfrm>
            <a:off x="472743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5E3DE4CC-E76A-3D15-E808-F6EF10287A4B}"/>
              </a:ext>
            </a:extLst>
          </p:cNvPr>
          <p:cNvSpPr/>
          <p:nvPr/>
        </p:nvSpPr>
        <p:spPr>
          <a:xfrm>
            <a:off x="80250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3B28A188-C367-5BEF-7CDA-2C00B7D0CEC8}"/>
              </a:ext>
            </a:extLst>
          </p:cNvPr>
          <p:cNvSpPr/>
          <p:nvPr/>
        </p:nvSpPr>
        <p:spPr>
          <a:xfrm>
            <a:off x="901283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7D56B49A-A8A3-630D-D252-B4737E449C04}"/>
              </a:ext>
            </a:extLst>
          </p:cNvPr>
          <p:cNvSpPr/>
          <p:nvPr/>
        </p:nvSpPr>
        <p:spPr>
          <a:xfrm>
            <a:off x="873996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8DC644BB-0FC6-E8D5-5D72-3C52A069B5CC}"/>
              </a:ext>
            </a:extLst>
          </p:cNvPr>
          <p:cNvSpPr/>
          <p:nvPr/>
        </p:nvSpPr>
        <p:spPr>
          <a:xfrm>
            <a:off x="12038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54B263A3-800E-CB53-6C7D-FE7BA16076F4}"/>
              </a:ext>
            </a:extLst>
          </p:cNvPr>
          <p:cNvSpPr/>
          <p:nvPr/>
        </p:nvSpPr>
        <p:spPr>
          <a:xfrm>
            <a:off x="1302537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3A18B621-D146-B7E0-6C33-645AA185A809}"/>
              </a:ext>
            </a:extLst>
          </p:cNvPr>
          <p:cNvSpPr/>
          <p:nvPr/>
        </p:nvSpPr>
        <p:spPr>
          <a:xfrm>
            <a:off x="1275250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D1373779-E061-1C0C-1AF7-346A8FA683D5}"/>
              </a:ext>
            </a:extLst>
          </p:cNvPr>
          <p:cNvSpPr/>
          <p:nvPr/>
        </p:nvSpPr>
        <p:spPr>
          <a:xfrm>
            <a:off x="-1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2AFA33CC-F4F9-1226-D421-74B023D765D3}"/>
              </a:ext>
            </a:extLst>
          </p:cNvPr>
          <p:cNvSpPr/>
          <p:nvPr/>
        </p:nvSpPr>
        <p:spPr>
          <a:xfrm>
            <a:off x="98777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EEE1CFEF-8C86-B401-2F12-BABD6E446F7C}"/>
              </a:ext>
            </a:extLst>
          </p:cNvPr>
          <p:cNvSpPr/>
          <p:nvPr/>
        </p:nvSpPr>
        <p:spPr>
          <a:xfrm>
            <a:off x="71490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9D20D312-8F2E-2EEB-7C12-58871458414E}"/>
              </a:ext>
            </a:extLst>
          </p:cNvPr>
          <p:cNvSpPr/>
          <p:nvPr/>
        </p:nvSpPr>
        <p:spPr>
          <a:xfrm>
            <a:off x="-1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F2CE4B08-E480-3CCB-83DB-038E4E36014C}"/>
              </a:ext>
            </a:extLst>
          </p:cNvPr>
          <p:cNvSpPr/>
          <p:nvPr/>
        </p:nvSpPr>
        <p:spPr>
          <a:xfrm>
            <a:off x="98777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7" name="Freeform: Shape 246">
            <a:extLst>
              <a:ext uri="{FF2B5EF4-FFF2-40B4-BE49-F238E27FC236}">
                <a16:creationId xmlns:a16="http://schemas.microsoft.com/office/drawing/2014/main" id="{B1CBECFC-F8B9-8060-7E8B-5271B7FA6CEE}"/>
              </a:ext>
            </a:extLst>
          </p:cNvPr>
          <p:cNvSpPr/>
          <p:nvPr/>
        </p:nvSpPr>
        <p:spPr>
          <a:xfrm>
            <a:off x="71490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761221DA-DA92-1616-1D26-AE82F8DA9810}"/>
              </a:ext>
            </a:extLst>
          </p:cNvPr>
          <p:cNvSpPr/>
          <p:nvPr/>
        </p:nvSpPr>
        <p:spPr>
          <a:xfrm>
            <a:off x="401252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1" name="Freeform: Shape 250">
            <a:extLst>
              <a:ext uri="{FF2B5EF4-FFF2-40B4-BE49-F238E27FC236}">
                <a16:creationId xmlns:a16="http://schemas.microsoft.com/office/drawing/2014/main" id="{2643F2EA-8C58-76C0-D72A-70888DD0BA84}"/>
              </a:ext>
            </a:extLst>
          </p:cNvPr>
          <p:cNvSpPr/>
          <p:nvPr/>
        </p:nvSpPr>
        <p:spPr>
          <a:xfrm>
            <a:off x="500030" y="5357064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2" name="Freeform: Shape 251">
            <a:extLst>
              <a:ext uri="{FF2B5EF4-FFF2-40B4-BE49-F238E27FC236}">
                <a16:creationId xmlns:a16="http://schemas.microsoft.com/office/drawing/2014/main" id="{54B44E82-7DE2-0B3C-192B-311CBF9C6800}"/>
              </a:ext>
            </a:extLst>
          </p:cNvPr>
          <p:cNvSpPr/>
          <p:nvPr/>
        </p:nvSpPr>
        <p:spPr>
          <a:xfrm>
            <a:off x="472743" y="5329777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4" name="Freeform: Shape 253">
            <a:extLst>
              <a:ext uri="{FF2B5EF4-FFF2-40B4-BE49-F238E27FC236}">
                <a16:creationId xmlns:a16="http://schemas.microsoft.com/office/drawing/2014/main" id="{E6DC0065-8A5B-30E4-8542-680584BA64E9}"/>
              </a:ext>
            </a:extLst>
          </p:cNvPr>
          <p:cNvSpPr/>
          <p:nvPr/>
        </p:nvSpPr>
        <p:spPr>
          <a:xfrm>
            <a:off x="40125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7FA34DDE-3D1F-D0C6-550B-08784A5DD5F5}"/>
              </a:ext>
            </a:extLst>
          </p:cNvPr>
          <p:cNvSpPr/>
          <p:nvPr/>
        </p:nvSpPr>
        <p:spPr>
          <a:xfrm>
            <a:off x="500030" y="5758726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8484B740-5E1E-C3AB-514B-2925FC993072}"/>
              </a:ext>
            </a:extLst>
          </p:cNvPr>
          <p:cNvSpPr/>
          <p:nvPr/>
        </p:nvSpPr>
        <p:spPr>
          <a:xfrm>
            <a:off x="472743" y="573143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0 h 261135"/>
              <a:gd name="connsiteX2" fmla="*/ 258407 w 258406"/>
              <a:gd name="connsiteY2" fmla="*/ 130568 h 261135"/>
              <a:gd name="connsiteX3" fmla="*/ 129203 w 258406"/>
              <a:gd name="connsiteY3" fmla="*/ 261135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8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AFF0C316-4222-54DF-E5AB-14F3C6570C65}"/>
              </a:ext>
            </a:extLst>
          </p:cNvPr>
          <p:cNvSpPr/>
          <p:nvPr/>
        </p:nvSpPr>
        <p:spPr>
          <a:xfrm>
            <a:off x="-1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B8DE2A50-5691-0BDB-E5DC-274D87B7E3AC}"/>
              </a:ext>
            </a:extLst>
          </p:cNvPr>
          <p:cNvSpPr/>
          <p:nvPr/>
        </p:nvSpPr>
        <p:spPr>
          <a:xfrm>
            <a:off x="98777" y="4955402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A55476A8-EE2D-F9B3-74E3-D3009CF67919}"/>
              </a:ext>
            </a:extLst>
          </p:cNvPr>
          <p:cNvSpPr/>
          <p:nvPr/>
        </p:nvSpPr>
        <p:spPr>
          <a:xfrm>
            <a:off x="71490" y="4928115"/>
            <a:ext cx="258406" cy="261134"/>
          </a:xfrm>
          <a:custGeom>
            <a:avLst/>
            <a:gdLst>
              <a:gd name="connsiteX0" fmla="*/ 0 w 258406"/>
              <a:gd name="connsiteY0" fmla="*/ 130567 h 261134"/>
              <a:gd name="connsiteX1" fmla="*/ 129203 w 258406"/>
              <a:gd name="connsiteY1" fmla="*/ 0 h 261134"/>
              <a:gd name="connsiteX2" fmla="*/ 258407 w 258406"/>
              <a:gd name="connsiteY2" fmla="*/ 130567 h 261134"/>
              <a:gd name="connsiteX3" fmla="*/ 129203 w 258406"/>
              <a:gd name="connsiteY3" fmla="*/ 261135 h 261134"/>
              <a:gd name="connsiteX4" fmla="*/ 0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0" y="130567"/>
                </a:move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394"/>
                  <a:pt x="258407" y="130567"/>
                </a:cubicBez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605"/>
                  <a:pt x="0" y="130567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2943C834-9163-1E2B-1164-CCAAB2C7A26B}"/>
              </a:ext>
            </a:extLst>
          </p:cNvPr>
          <p:cNvSpPr/>
          <p:nvPr/>
        </p:nvSpPr>
        <p:spPr>
          <a:xfrm>
            <a:off x="11790747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85354D7C-19F4-D986-9B9B-039D5A80E8D0}"/>
              </a:ext>
            </a:extLst>
          </p:cNvPr>
          <p:cNvSpPr/>
          <p:nvPr/>
        </p:nvSpPr>
        <p:spPr>
          <a:xfrm>
            <a:off x="11889389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2" name="Freeform: Shape 281">
            <a:extLst>
              <a:ext uri="{FF2B5EF4-FFF2-40B4-BE49-F238E27FC236}">
                <a16:creationId xmlns:a16="http://schemas.microsoft.com/office/drawing/2014/main" id="{3F608B34-99E7-F9D5-A9B0-B46003AFC8D2}"/>
              </a:ext>
            </a:extLst>
          </p:cNvPr>
          <p:cNvSpPr/>
          <p:nvPr/>
        </p:nvSpPr>
        <p:spPr>
          <a:xfrm>
            <a:off x="11862103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4" name="Freeform: Shape 283">
            <a:extLst>
              <a:ext uri="{FF2B5EF4-FFF2-40B4-BE49-F238E27FC236}">
                <a16:creationId xmlns:a16="http://schemas.microsoft.com/office/drawing/2014/main" id="{E037D206-FEA6-A5A6-A268-5CC10DCF0986}"/>
              </a:ext>
            </a:extLst>
          </p:cNvPr>
          <p:cNvSpPr/>
          <p:nvPr/>
        </p:nvSpPr>
        <p:spPr>
          <a:xfrm>
            <a:off x="11790747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6" name="Freeform: Shape 285">
            <a:extLst>
              <a:ext uri="{FF2B5EF4-FFF2-40B4-BE49-F238E27FC236}">
                <a16:creationId xmlns:a16="http://schemas.microsoft.com/office/drawing/2014/main" id="{6C1553FC-32DD-6D98-396F-7A0E787507AC}"/>
              </a:ext>
            </a:extLst>
          </p:cNvPr>
          <p:cNvSpPr/>
          <p:nvPr/>
        </p:nvSpPr>
        <p:spPr>
          <a:xfrm>
            <a:off x="11889389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7" name="Freeform: Shape 286">
            <a:extLst>
              <a:ext uri="{FF2B5EF4-FFF2-40B4-BE49-F238E27FC236}">
                <a16:creationId xmlns:a16="http://schemas.microsoft.com/office/drawing/2014/main" id="{7C85C01E-1566-F229-2862-DEAC1D7C68EA}"/>
              </a:ext>
            </a:extLst>
          </p:cNvPr>
          <p:cNvSpPr/>
          <p:nvPr/>
        </p:nvSpPr>
        <p:spPr>
          <a:xfrm>
            <a:off x="11862103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3 w 258406"/>
              <a:gd name="connsiteY1" fmla="*/ 261135 h 261134"/>
              <a:gd name="connsiteX2" fmla="*/ 0 w 258406"/>
              <a:gd name="connsiteY2" fmla="*/ 130567 h 261134"/>
              <a:gd name="connsiteX3" fmla="*/ 129203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1"/>
                  <a:pt x="0" y="130567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100B2937-8AE3-D91B-59C5-929969542F46}"/>
              </a:ext>
            </a:extLst>
          </p:cNvPr>
          <p:cNvSpPr/>
          <p:nvPr/>
        </p:nvSpPr>
        <p:spPr>
          <a:xfrm>
            <a:off x="11389494" y="5259513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1" name="Freeform: Shape 290">
            <a:extLst>
              <a:ext uri="{FF2B5EF4-FFF2-40B4-BE49-F238E27FC236}">
                <a16:creationId xmlns:a16="http://schemas.microsoft.com/office/drawing/2014/main" id="{280DF605-D28B-5EBF-6158-62B3E84050F4}"/>
              </a:ext>
            </a:extLst>
          </p:cNvPr>
          <p:cNvSpPr/>
          <p:nvPr/>
        </p:nvSpPr>
        <p:spPr>
          <a:xfrm>
            <a:off x="11488136" y="5357064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2" name="Freeform: Shape 291">
            <a:extLst>
              <a:ext uri="{FF2B5EF4-FFF2-40B4-BE49-F238E27FC236}">
                <a16:creationId xmlns:a16="http://schemas.microsoft.com/office/drawing/2014/main" id="{720DEAFE-F787-A1CA-7AA0-374479BFDEAF}"/>
              </a:ext>
            </a:extLst>
          </p:cNvPr>
          <p:cNvSpPr/>
          <p:nvPr/>
        </p:nvSpPr>
        <p:spPr>
          <a:xfrm>
            <a:off x="11460849" y="5329777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4" name="Freeform: Shape 293">
            <a:extLst>
              <a:ext uri="{FF2B5EF4-FFF2-40B4-BE49-F238E27FC236}">
                <a16:creationId xmlns:a16="http://schemas.microsoft.com/office/drawing/2014/main" id="{F088A1E9-CAD1-0FD2-324A-2AC06D978055}"/>
              </a:ext>
            </a:extLst>
          </p:cNvPr>
          <p:cNvSpPr/>
          <p:nvPr/>
        </p:nvSpPr>
        <p:spPr>
          <a:xfrm>
            <a:off x="11389494" y="485785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6" name="Freeform: Shape 295">
            <a:extLst>
              <a:ext uri="{FF2B5EF4-FFF2-40B4-BE49-F238E27FC236}">
                <a16:creationId xmlns:a16="http://schemas.microsoft.com/office/drawing/2014/main" id="{6066371E-12BD-044F-241A-35EEB7D471D8}"/>
              </a:ext>
            </a:extLst>
          </p:cNvPr>
          <p:cNvSpPr/>
          <p:nvPr/>
        </p:nvSpPr>
        <p:spPr>
          <a:xfrm>
            <a:off x="11488136" y="4955402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7" name="Freeform: Shape 296">
            <a:extLst>
              <a:ext uri="{FF2B5EF4-FFF2-40B4-BE49-F238E27FC236}">
                <a16:creationId xmlns:a16="http://schemas.microsoft.com/office/drawing/2014/main" id="{63BBA08F-EA01-91B6-7AAB-2A0D8BCE4682}"/>
              </a:ext>
            </a:extLst>
          </p:cNvPr>
          <p:cNvSpPr/>
          <p:nvPr/>
        </p:nvSpPr>
        <p:spPr>
          <a:xfrm>
            <a:off x="11460849" y="4928115"/>
            <a:ext cx="258406" cy="261134"/>
          </a:xfrm>
          <a:custGeom>
            <a:avLst/>
            <a:gdLst>
              <a:gd name="connsiteX0" fmla="*/ 258407 w 258406"/>
              <a:gd name="connsiteY0" fmla="*/ 130567 h 261134"/>
              <a:gd name="connsiteX1" fmla="*/ 129204 w 258406"/>
              <a:gd name="connsiteY1" fmla="*/ 261135 h 261134"/>
              <a:gd name="connsiteX2" fmla="*/ 0 w 258406"/>
              <a:gd name="connsiteY2" fmla="*/ 130567 h 261134"/>
              <a:gd name="connsiteX3" fmla="*/ 129204 w 258406"/>
              <a:gd name="connsiteY3" fmla="*/ 0 h 261134"/>
              <a:gd name="connsiteX4" fmla="*/ 258407 w 258406"/>
              <a:gd name="connsiteY4" fmla="*/ 130567 h 261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4">
                <a:moveTo>
                  <a:pt x="258407" y="130567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1"/>
                  <a:pt x="0" y="130567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7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9" name="Freeform: Shape 298">
            <a:extLst>
              <a:ext uri="{FF2B5EF4-FFF2-40B4-BE49-F238E27FC236}">
                <a16:creationId xmlns:a16="http://schemas.microsoft.com/office/drawing/2014/main" id="{13157D16-BE92-ED7F-2F25-550823E4D121}"/>
              </a:ext>
            </a:extLst>
          </p:cNvPr>
          <p:cNvSpPr/>
          <p:nvPr/>
        </p:nvSpPr>
        <p:spPr>
          <a:xfrm>
            <a:off x="10185598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A919F292-E60B-E5F2-CA17-C7F3F2F8B474}"/>
              </a:ext>
            </a:extLst>
          </p:cNvPr>
          <p:cNvSpPr/>
          <p:nvPr/>
        </p:nvSpPr>
        <p:spPr>
          <a:xfrm>
            <a:off x="1028424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15283A06-DD99-916E-1403-4FB4B17669D1}"/>
              </a:ext>
            </a:extLst>
          </p:cNvPr>
          <p:cNvSpPr/>
          <p:nvPr/>
        </p:nvSpPr>
        <p:spPr>
          <a:xfrm>
            <a:off x="1025695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F6815C8B-9812-99B9-DD90-4061140A8B1B}"/>
              </a:ext>
            </a:extLst>
          </p:cNvPr>
          <p:cNvSpPr/>
          <p:nvPr/>
        </p:nvSpPr>
        <p:spPr>
          <a:xfrm>
            <a:off x="9784345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0AB0CB32-1CC3-001D-5A86-ABE32048E9B2}"/>
              </a:ext>
            </a:extLst>
          </p:cNvPr>
          <p:cNvSpPr/>
          <p:nvPr/>
        </p:nvSpPr>
        <p:spPr>
          <a:xfrm>
            <a:off x="9882987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79BA4383-0012-E9C2-C438-AE4AEED0D8D4}"/>
              </a:ext>
            </a:extLst>
          </p:cNvPr>
          <p:cNvSpPr/>
          <p:nvPr/>
        </p:nvSpPr>
        <p:spPr>
          <a:xfrm>
            <a:off x="9855700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0A37B7C8-0EDA-E34F-05D2-0258EBC01E4D}"/>
              </a:ext>
            </a:extLst>
          </p:cNvPr>
          <p:cNvSpPr/>
          <p:nvPr/>
        </p:nvSpPr>
        <p:spPr>
          <a:xfrm>
            <a:off x="1179074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95A13C92-6517-5106-EB29-BD715D880993}"/>
              </a:ext>
            </a:extLst>
          </p:cNvPr>
          <p:cNvSpPr/>
          <p:nvPr/>
        </p:nvSpPr>
        <p:spPr>
          <a:xfrm>
            <a:off x="11889389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E29179AF-DF3A-74E7-0E59-3D04F2CECCD0}"/>
              </a:ext>
            </a:extLst>
          </p:cNvPr>
          <p:cNvSpPr/>
          <p:nvPr/>
        </p:nvSpPr>
        <p:spPr>
          <a:xfrm>
            <a:off x="1186210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C50247E2-9F14-C751-2BA2-4EA7537D6180}"/>
              </a:ext>
            </a:extLst>
          </p:cNvPr>
          <p:cNvSpPr/>
          <p:nvPr/>
        </p:nvSpPr>
        <p:spPr>
          <a:xfrm>
            <a:off x="11790747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683226DB-D5F6-C8CF-8DFA-6080784402DE}"/>
              </a:ext>
            </a:extLst>
          </p:cNvPr>
          <p:cNvSpPr/>
          <p:nvPr/>
        </p:nvSpPr>
        <p:spPr>
          <a:xfrm>
            <a:off x="11889389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0EBC6B05-5B57-7204-FDCC-EA25B9C7434B}"/>
              </a:ext>
            </a:extLst>
          </p:cNvPr>
          <p:cNvSpPr/>
          <p:nvPr/>
        </p:nvSpPr>
        <p:spPr>
          <a:xfrm>
            <a:off x="11862103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25281880-013E-304E-EF7C-7A16B5DDF232}"/>
              </a:ext>
            </a:extLst>
          </p:cNvPr>
          <p:cNvSpPr/>
          <p:nvPr/>
        </p:nvSpPr>
        <p:spPr>
          <a:xfrm>
            <a:off x="1138949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CBE2BE25-2EEE-40BE-6EE4-1EE24774F924}"/>
              </a:ext>
            </a:extLst>
          </p:cNvPr>
          <p:cNvSpPr/>
          <p:nvPr/>
        </p:nvSpPr>
        <p:spPr>
          <a:xfrm>
            <a:off x="11488136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5F1B1423-AE59-C866-215E-E3028C2EEE21}"/>
              </a:ext>
            </a:extLst>
          </p:cNvPr>
          <p:cNvSpPr/>
          <p:nvPr/>
        </p:nvSpPr>
        <p:spPr>
          <a:xfrm>
            <a:off x="11460849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5C65F26F-9A17-837F-06E8-D7612AB243D1}"/>
              </a:ext>
            </a:extLst>
          </p:cNvPr>
          <p:cNvSpPr/>
          <p:nvPr/>
        </p:nvSpPr>
        <p:spPr>
          <a:xfrm>
            <a:off x="11389494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4F4ECB4F-1301-CD5B-D693-3105435D2BBA}"/>
              </a:ext>
            </a:extLst>
          </p:cNvPr>
          <p:cNvSpPr/>
          <p:nvPr/>
        </p:nvSpPr>
        <p:spPr>
          <a:xfrm>
            <a:off x="11488136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FB4C1F1A-D12F-2414-B088-3113A61A6430}"/>
              </a:ext>
            </a:extLst>
          </p:cNvPr>
          <p:cNvSpPr/>
          <p:nvPr/>
        </p:nvSpPr>
        <p:spPr>
          <a:xfrm>
            <a:off x="11460849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E3BA6775-0341-ABC2-E995-6B2051C39B04}"/>
              </a:ext>
            </a:extLst>
          </p:cNvPr>
          <p:cNvSpPr/>
          <p:nvPr/>
        </p:nvSpPr>
        <p:spPr>
          <a:xfrm>
            <a:off x="10988104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3229CFA2-C778-A626-22A5-99EA9910F871}"/>
              </a:ext>
            </a:extLst>
          </p:cNvPr>
          <p:cNvSpPr/>
          <p:nvPr/>
        </p:nvSpPr>
        <p:spPr>
          <a:xfrm>
            <a:off x="11086883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63C7A579-357D-13CE-266B-5BBA926993BB}"/>
              </a:ext>
            </a:extLst>
          </p:cNvPr>
          <p:cNvSpPr/>
          <p:nvPr/>
        </p:nvSpPr>
        <p:spPr>
          <a:xfrm>
            <a:off x="11059596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A053F24C-25AF-7E98-6ABB-4EBBBD4F297B}"/>
              </a:ext>
            </a:extLst>
          </p:cNvPr>
          <p:cNvSpPr/>
          <p:nvPr/>
        </p:nvSpPr>
        <p:spPr>
          <a:xfrm>
            <a:off x="10586851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FDF15F3E-91DF-074A-E72C-AF4B638D59F4}"/>
              </a:ext>
            </a:extLst>
          </p:cNvPr>
          <p:cNvSpPr/>
          <p:nvPr/>
        </p:nvSpPr>
        <p:spPr>
          <a:xfrm>
            <a:off x="10685630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DD5D866E-A597-DE41-DBD7-FA1DC51FDDF9}"/>
              </a:ext>
            </a:extLst>
          </p:cNvPr>
          <p:cNvSpPr/>
          <p:nvPr/>
        </p:nvSpPr>
        <p:spPr>
          <a:xfrm>
            <a:off x="10658343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C31C008E-E2C2-786E-5353-7255A046BB7D}"/>
              </a:ext>
            </a:extLst>
          </p:cNvPr>
          <p:cNvSpPr/>
          <p:nvPr/>
        </p:nvSpPr>
        <p:spPr>
          <a:xfrm>
            <a:off x="6975436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C77D3003-AD2F-9C22-BEF5-DAEF68191BA6}"/>
              </a:ext>
            </a:extLst>
          </p:cNvPr>
          <p:cNvSpPr/>
          <p:nvPr/>
        </p:nvSpPr>
        <p:spPr>
          <a:xfrm>
            <a:off x="7074078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D75B5E4E-9C83-8E1D-3F87-D4335202363B}"/>
              </a:ext>
            </a:extLst>
          </p:cNvPr>
          <p:cNvSpPr/>
          <p:nvPr/>
        </p:nvSpPr>
        <p:spPr>
          <a:xfrm>
            <a:off x="7046791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5017F819-B207-256C-AE35-1D6B6AAD018D}"/>
              </a:ext>
            </a:extLst>
          </p:cNvPr>
          <p:cNvSpPr/>
          <p:nvPr/>
        </p:nvSpPr>
        <p:spPr>
          <a:xfrm>
            <a:off x="7777942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083EDBF3-17F7-63D8-0619-F09768F6F51D}"/>
              </a:ext>
            </a:extLst>
          </p:cNvPr>
          <p:cNvSpPr/>
          <p:nvPr/>
        </p:nvSpPr>
        <p:spPr>
          <a:xfrm>
            <a:off x="7876584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F9231A3A-A493-8207-6119-0896CBAB8299}"/>
              </a:ext>
            </a:extLst>
          </p:cNvPr>
          <p:cNvSpPr/>
          <p:nvPr/>
        </p:nvSpPr>
        <p:spPr>
          <a:xfrm>
            <a:off x="7849298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99CA33A8-93A5-10B6-C509-F8A22B473CEF}"/>
              </a:ext>
            </a:extLst>
          </p:cNvPr>
          <p:cNvSpPr/>
          <p:nvPr/>
        </p:nvSpPr>
        <p:spPr>
          <a:xfrm>
            <a:off x="7777942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B69F1AA3-7F05-E979-C896-5CB245FDCE86}"/>
              </a:ext>
            </a:extLst>
          </p:cNvPr>
          <p:cNvSpPr/>
          <p:nvPr/>
        </p:nvSpPr>
        <p:spPr>
          <a:xfrm>
            <a:off x="7876584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54E97D0F-3E7E-B749-A59A-C2188354394F}"/>
              </a:ext>
            </a:extLst>
          </p:cNvPr>
          <p:cNvSpPr/>
          <p:nvPr/>
        </p:nvSpPr>
        <p:spPr>
          <a:xfrm>
            <a:off x="7849298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479D02FC-4AE8-6B73-F458-207A7DC12EDA}"/>
              </a:ext>
            </a:extLst>
          </p:cNvPr>
          <p:cNvSpPr/>
          <p:nvPr/>
        </p:nvSpPr>
        <p:spPr>
          <a:xfrm>
            <a:off x="73766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8273206C-B46D-A31D-862F-6F1094584061}"/>
              </a:ext>
            </a:extLst>
          </p:cNvPr>
          <p:cNvSpPr/>
          <p:nvPr/>
        </p:nvSpPr>
        <p:spPr>
          <a:xfrm>
            <a:off x="7475331" y="616038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3" name="Freeform: Shape 352">
            <a:extLst>
              <a:ext uri="{FF2B5EF4-FFF2-40B4-BE49-F238E27FC236}">
                <a16:creationId xmlns:a16="http://schemas.microsoft.com/office/drawing/2014/main" id="{65F8EF0A-2C0B-9AE9-3C2E-E55F42C8B410}"/>
              </a:ext>
            </a:extLst>
          </p:cNvPr>
          <p:cNvSpPr/>
          <p:nvPr/>
        </p:nvSpPr>
        <p:spPr>
          <a:xfrm>
            <a:off x="7448044" y="6133102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id="{22860705-9090-E8A7-7C12-7B06C8A49096}"/>
              </a:ext>
            </a:extLst>
          </p:cNvPr>
          <p:cNvSpPr/>
          <p:nvPr/>
        </p:nvSpPr>
        <p:spPr>
          <a:xfrm>
            <a:off x="7376689" y="5661176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2 h 401662"/>
              <a:gd name="connsiteX3" fmla="*/ 0 w 401253"/>
              <a:gd name="connsiteY3" fmla="*/ 401662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2"/>
                </a:lnTo>
                <a:lnTo>
                  <a:pt x="0" y="401662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1A4AC091-65D1-90B0-D759-A9927DF7127A}"/>
              </a:ext>
            </a:extLst>
          </p:cNvPr>
          <p:cNvSpPr/>
          <p:nvPr/>
        </p:nvSpPr>
        <p:spPr>
          <a:xfrm>
            <a:off x="7475331" y="5758726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58" name="Freeform: Shape 357">
            <a:extLst>
              <a:ext uri="{FF2B5EF4-FFF2-40B4-BE49-F238E27FC236}">
                <a16:creationId xmlns:a16="http://schemas.microsoft.com/office/drawing/2014/main" id="{13C84045-A4CB-AA33-3768-D72CCFD4BA98}"/>
              </a:ext>
            </a:extLst>
          </p:cNvPr>
          <p:cNvSpPr/>
          <p:nvPr/>
        </p:nvSpPr>
        <p:spPr>
          <a:xfrm>
            <a:off x="7448044" y="5731439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0" name="Freeform: Shape 359">
            <a:extLst>
              <a:ext uri="{FF2B5EF4-FFF2-40B4-BE49-F238E27FC236}">
                <a16:creationId xmlns:a16="http://schemas.microsoft.com/office/drawing/2014/main" id="{4282FB2E-762E-6EB5-3AF9-F529B2290EE8}"/>
              </a:ext>
            </a:extLst>
          </p:cNvPr>
          <p:cNvSpPr/>
          <p:nvPr/>
        </p:nvSpPr>
        <p:spPr>
          <a:xfrm>
            <a:off x="1018559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64E90957-6B9E-244D-C7CD-2A7B29EB6AC6}"/>
              </a:ext>
            </a:extLst>
          </p:cNvPr>
          <p:cNvSpPr/>
          <p:nvPr/>
        </p:nvSpPr>
        <p:spPr>
          <a:xfrm>
            <a:off x="1028424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3" name="Freeform: Shape 362">
            <a:extLst>
              <a:ext uri="{FF2B5EF4-FFF2-40B4-BE49-F238E27FC236}">
                <a16:creationId xmlns:a16="http://schemas.microsoft.com/office/drawing/2014/main" id="{679A3B10-C02A-F5BE-3FF4-3AC2F01BCC98}"/>
              </a:ext>
            </a:extLst>
          </p:cNvPr>
          <p:cNvSpPr/>
          <p:nvPr/>
        </p:nvSpPr>
        <p:spPr>
          <a:xfrm>
            <a:off x="1025695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4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9A2D8E2F-37C8-40E7-D05C-7EE294CB0AC9}"/>
              </a:ext>
            </a:extLst>
          </p:cNvPr>
          <p:cNvSpPr/>
          <p:nvPr/>
        </p:nvSpPr>
        <p:spPr>
          <a:xfrm>
            <a:off x="978434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A326CEFD-6143-D0D8-80F6-DAEBE99FEC9F}"/>
              </a:ext>
            </a:extLst>
          </p:cNvPr>
          <p:cNvSpPr/>
          <p:nvPr/>
        </p:nvSpPr>
        <p:spPr>
          <a:xfrm>
            <a:off x="988298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9AA272CB-54C7-3D37-75CE-58F01D117790}"/>
              </a:ext>
            </a:extLst>
          </p:cNvPr>
          <p:cNvSpPr/>
          <p:nvPr/>
        </p:nvSpPr>
        <p:spPr>
          <a:xfrm>
            <a:off x="985570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0D06B526-A3FB-678E-5A60-D948F38CF0B6}"/>
              </a:ext>
            </a:extLst>
          </p:cNvPr>
          <p:cNvSpPr/>
          <p:nvPr/>
        </p:nvSpPr>
        <p:spPr>
          <a:xfrm>
            <a:off x="938309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70BF865F-89DC-C0D9-2F45-5DB89031748D}"/>
              </a:ext>
            </a:extLst>
          </p:cNvPr>
          <p:cNvSpPr/>
          <p:nvPr/>
        </p:nvSpPr>
        <p:spPr>
          <a:xfrm>
            <a:off x="948173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E1C76E9C-E937-6B9C-ED43-DF0E2818FCA8}"/>
              </a:ext>
            </a:extLst>
          </p:cNvPr>
          <p:cNvSpPr/>
          <p:nvPr/>
        </p:nvSpPr>
        <p:spPr>
          <a:xfrm>
            <a:off x="945444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5" name="Freeform: Shape 374">
            <a:extLst>
              <a:ext uri="{FF2B5EF4-FFF2-40B4-BE49-F238E27FC236}">
                <a16:creationId xmlns:a16="http://schemas.microsoft.com/office/drawing/2014/main" id="{8D3CF714-3CE8-3172-3F18-32F25138A620}"/>
              </a:ext>
            </a:extLst>
          </p:cNvPr>
          <p:cNvSpPr/>
          <p:nvPr/>
        </p:nvSpPr>
        <p:spPr>
          <a:xfrm>
            <a:off x="8981838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7" name="Freeform: Shape 376">
            <a:extLst>
              <a:ext uri="{FF2B5EF4-FFF2-40B4-BE49-F238E27FC236}">
                <a16:creationId xmlns:a16="http://schemas.microsoft.com/office/drawing/2014/main" id="{9B20713C-0193-3D1F-13E6-763015DBBE51}"/>
              </a:ext>
            </a:extLst>
          </p:cNvPr>
          <p:cNvSpPr/>
          <p:nvPr/>
        </p:nvSpPr>
        <p:spPr>
          <a:xfrm>
            <a:off x="908048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78" name="Freeform: Shape 377">
            <a:extLst>
              <a:ext uri="{FF2B5EF4-FFF2-40B4-BE49-F238E27FC236}">
                <a16:creationId xmlns:a16="http://schemas.microsoft.com/office/drawing/2014/main" id="{87A40BF6-8AE7-DD1C-AD3C-FDE4014CF29E}"/>
              </a:ext>
            </a:extLst>
          </p:cNvPr>
          <p:cNvSpPr/>
          <p:nvPr/>
        </p:nvSpPr>
        <p:spPr>
          <a:xfrm>
            <a:off x="905319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0" name="Freeform: Shape 379">
            <a:extLst>
              <a:ext uri="{FF2B5EF4-FFF2-40B4-BE49-F238E27FC236}">
                <a16:creationId xmlns:a16="http://schemas.microsoft.com/office/drawing/2014/main" id="{5BD0FB3B-96BE-5536-4FA9-7815ADFCB184}"/>
              </a:ext>
            </a:extLst>
          </p:cNvPr>
          <p:cNvSpPr/>
          <p:nvPr/>
        </p:nvSpPr>
        <p:spPr>
          <a:xfrm>
            <a:off x="1179074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15D33E92-7D3B-7B0E-3BB8-7B726E8BB2E2}"/>
              </a:ext>
            </a:extLst>
          </p:cNvPr>
          <p:cNvSpPr/>
          <p:nvPr/>
        </p:nvSpPr>
        <p:spPr>
          <a:xfrm>
            <a:off x="11889389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55DA27A4-A52F-AEA1-DF9B-BC4BBD429F32}"/>
              </a:ext>
            </a:extLst>
          </p:cNvPr>
          <p:cNvSpPr/>
          <p:nvPr/>
        </p:nvSpPr>
        <p:spPr>
          <a:xfrm>
            <a:off x="1186210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DEDC7108-850A-EC9A-2C9D-53CFAC388DCD}"/>
              </a:ext>
            </a:extLst>
          </p:cNvPr>
          <p:cNvSpPr/>
          <p:nvPr/>
        </p:nvSpPr>
        <p:spPr>
          <a:xfrm>
            <a:off x="1138949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B6E754FC-FF36-5820-219A-03EA283AA43B}"/>
              </a:ext>
            </a:extLst>
          </p:cNvPr>
          <p:cNvSpPr/>
          <p:nvPr/>
        </p:nvSpPr>
        <p:spPr>
          <a:xfrm>
            <a:off x="11488136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BBBB7951-ED41-D733-4666-3EA657A92956}"/>
              </a:ext>
            </a:extLst>
          </p:cNvPr>
          <p:cNvSpPr/>
          <p:nvPr/>
        </p:nvSpPr>
        <p:spPr>
          <a:xfrm>
            <a:off x="11460849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4 w 258406"/>
              <a:gd name="connsiteY1" fmla="*/ 261135 h 261135"/>
              <a:gd name="connsiteX2" fmla="*/ 0 w 258406"/>
              <a:gd name="connsiteY2" fmla="*/ 130568 h 261135"/>
              <a:gd name="connsiteX3" fmla="*/ 129204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4" y="261135"/>
                </a:cubicBezTo>
                <a:cubicBezTo>
                  <a:pt x="57849" y="261135"/>
                  <a:pt x="0" y="202742"/>
                  <a:pt x="0" y="130568"/>
                </a:cubicBezTo>
                <a:cubicBezTo>
                  <a:pt x="0" y="58530"/>
                  <a:pt x="57849" y="0"/>
                  <a:pt x="129204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143AB74E-04F1-B152-B818-73AA49EE01C2}"/>
              </a:ext>
            </a:extLst>
          </p:cNvPr>
          <p:cNvSpPr/>
          <p:nvPr/>
        </p:nvSpPr>
        <p:spPr>
          <a:xfrm>
            <a:off x="10988104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0" name="Freeform: Shape 389">
            <a:extLst>
              <a:ext uri="{FF2B5EF4-FFF2-40B4-BE49-F238E27FC236}">
                <a16:creationId xmlns:a16="http://schemas.microsoft.com/office/drawing/2014/main" id="{0AFF32EF-48C2-BD9E-5DA6-6F6D30BE142B}"/>
              </a:ext>
            </a:extLst>
          </p:cNvPr>
          <p:cNvSpPr/>
          <p:nvPr/>
        </p:nvSpPr>
        <p:spPr>
          <a:xfrm>
            <a:off x="11086883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1" name="Freeform: Shape 390">
            <a:extLst>
              <a:ext uri="{FF2B5EF4-FFF2-40B4-BE49-F238E27FC236}">
                <a16:creationId xmlns:a16="http://schemas.microsoft.com/office/drawing/2014/main" id="{FFA1C512-7E00-5C00-3C9A-E35035D9AF9F}"/>
              </a:ext>
            </a:extLst>
          </p:cNvPr>
          <p:cNvSpPr/>
          <p:nvPr/>
        </p:nvSpPr>
        <p:spPr>
          <a:xfrm>
            <a:off x="11059596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2" name="Freeform: Shape 391">
            <a:extLst>
              <a:ext uri="{FF2B5EF4-FFF2-40B4-BE49-F238E27FC236}">
                <a16:creationId xmlns:a16="http://schemas.microsoft.com/office/drawing/2014/main" id="{076AF3AF-C385-B60B-67B7-44D0B0921BDE}"/>
              </a:ext>
            </a:extLst>
          </p:cNvPr>
          <p:cNvSpPr/>
          <p:nvPr/>
        </p:nvSpPr>
        <p:spPr>
          <a:xfrm>
            <a:off x="10586851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id="{C517D2B6-9FB1-EC22-2EE3-ECF053093DE6}"/>
              </a:ext>
            </a:extLst>
          </p:cNvPr>
          <p:cNvSpPr/>
          <p:nvPr/>
        </p:nvSpPr>
        <p:spPr>
          <a:xfrm>
            <a:off x="10685630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4" name="Freeform: Shape 393">
            <a:extLst>
              <a:ext uri="{FF2B5EF4-FFF2-40B4-BE49-F238E27FC236}">
                <a16:creationId xmlns:a16="http://schemas.microsoft.com/office/drawing/2014/main" id="{3CC542B5-B88E-7502-ABCC-6629ACE83200}"/>
              </a:ext>
            </a:extLst>
          </p:cNvPr>
          <p:cNvSpPr/>
          <p:nvPr/>
        </p:nvSpPr>
        <p:spPr>
          <a:xfrm>
            <a:off x="10658343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1D0F4028-466D-F62C-B8B7-DCDB29568D59}"/>
              </a:ext>
            </a:extLst>
          </p:cNvPr>
          <p:cNvSpPr/>
          <p:nvPr/>
        </p:nvSpPr>
        <p:spPr>
          <a:xfrm>
            <a:off x="69754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B4150BE4-237E-C206-C7E6-5A44640A9000}"/>
              </a:ext>
            </a:extLst>
          </p:cNvPr>
          <p:cNvSpPr/>
          <p:nvPr/>
        </p:nvSpPr>
        <p:spPr>
          <a:xfrm>
            <a:off x="7074078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40A43682-628A-D516-4027-9585D2896902}"/>
              </a:ext>
            </a:extLst>
          </p:cNvPr>
          <p:cNvSpPr/>
          <p:nvPr/>
        </p:nvSpPr>
        <p:spPr>
          <a:xfrm>
            <a:off x="7046791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85683930-D5AC-C5D0-45BA-FDAFB1E18881}"/>
              </a:ext>
            </a:extLst>
          </p:cNvPr>
          <p:cNvSpPr/>
          <p:nvPr/>
        </p:nvSpPr>
        <p:spPr>
          <a:xfrm>
            <a:off x="858044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287B4EE1-0571-B474-90AD-0B66BDDB8108}"/>
              </a:ext>
            </a:extLst>
          </p:cNvPr>
          <p:cNvSpPr/>
          <p:nvPr/>
        </p:nvSpPr>
        <p:spPr>
          <a:xfrm>
            <a:off x="8679227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8941F66E-B968-3E1B-F2E3-A9D92A60AE18}"/>
              </a:ext>
            </a:extLst>
          </p:cNvPr>
          <p:cNvSpPr/>
          <p:nvPr/>
        </p:nvSpPr>
        <p:spPr>
          <a:xfrm>
            <a:off x="8651940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C97443E4-9768-699D-17F9-27A8775C0F78}"/>
              </a:ext>
            </a:extLst>
          </p:cNvPr>
          <p:cNvSpPr/>
          <p:nvPr/>
        </p:nvSpPr>
        <p:spPr>
          <a:xfrm>
            <a:off x="8179195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17CD1B9F-9B3D-9305-77BF-778C208685E0}"/>
              </a:ext>
            </a:extLst>
          </p:cNvPr>
          <p:cNvSpPr/>
          <p:nvPr/>
        </p:nvSpPr>
        <p:spPr>
          <a:xfrm>
            <a:off x="827797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id="{8EAE843C-3D0E-C806-5F29-895F7897F7F3}"/>
              </a:ext>
            </a:extLst>
          </p:cNvPr>
          <p:cNvSpPr/>
          <p:nvPr/>
        </p:nvSpPr>
        <p:spPr>
          <a:xfrm>
            <a:off x="8250687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9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9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4" name="Freeform: Shape 403">
            <a:extLst>
              <a:ext uri="{FF2B5EF4-FFF2-40B4-BE49-F238E27FC236}">
                <a16:creationId xmlns:a16="http://schemas.microsoft.com/office/drawing/2014/main" id="{61277384-D1CA-F368-A6F6-D09FE8FDB5E4}"/>
              </a:ext>
            </a:extLst>
          </p:cNvPr>
          <p:cNvSpPr/>
          <p:nvPr/>
        </p:nvSpPr>
        <p:spPr>
          <a:xfrm>
            <a:off x="77779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8A4E5900-EAA7-5FB8-416F-DBBE652FBF0F}"/>
              </a:ext>
            </a:extLst>
          </p:cNvPr>
          <p:cNvSpPr/>
          <p:nvPr/>
        </p:nvSpPr>
        <p:spPr>
          <a:xfrm>
            <a:off x="7876584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6" name="Freeform: Shape 405">
            <a:extLst>
              <a:ext uri="{FF2B5EF4-FFF2-40B4-BE49-F238E27FC236}">
                <a16:creationId xmlns:a16="http://schemas.microsoft.com/office/drawing/2014/main" id="{0EC2DF34-4B48-237B-092F-5632114C73DB}"/>
              </a:ext>
            </a:extLst>
          </p:cNvPr>
          <p:cNvSpPr/>
          <p:nvPr/>
        </p:nvSpPr>
        <p:spPr>
          <a:xfrm>
            <a:off x="7849298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695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7" name="Freeform: Shape 406">
            <a:extLst>
              <a:ext uri="{FF2B5EF4-FFF2-40B4-BE49-F238E27FC236}">
                <a16:creationId xmlns:a16="http://schemas.microsoft.com/office/drawing/2014/main" id="{D7433F6A-C715-3560-274A-2778D790A087}"/>
              </a:ext>
            </a:extLst>
          </p:cNvPr>
          <p:cNvSpPr/>
          <p:nvPr/>
        </p:nvSpPr>
        <p:spPr>
          <a:xfrm>
            <a:off x="73766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08" name="Freeform: Shape 407">
            <a:extLst>
              <a:ext uri="{FF2B5EF4-FFF2-40B4-BE49-F238E27FC236}">
                <a16:creationId xmlns:a16="http://schemas.microsoft.com/office/drawing/2014/main" id="{C9AF99CA-61BD-28C6-7143-C6F3EA64D6BB}"/>
              </a:ext>
            </a:extLst>
          </p:cNvPr>
          <p:cNvSpPr/>
          <p:nvPr/>
        </p:nvSpPr>
        <p:spPr>
          <a:xfrm>
            <a:off x="7475331" y="6562051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09" name="Freeform: Shape 408">
            <a:extLst>
              <a:ext uri="{FF2B5EF4-FFF2-40B4-BE49-F238E27FC236}">
                <a16:creationId xmlns:a16="http://schemas.microsoft.com/office/drawing/2014/main" id="{9534761E-8FB9-FB75-0721-1B7CFD0675D1}"/>
              </a:ext>
            </a:extLst>
          </p:cNvPr>
          <p:cNvSpPr/>
          <p:nvPr/>
        </p:nvSpPr>
        <p:spPr>
          <a:xfrm>
            <a:off x="7448044" y="6534765"/>
            <a:ext cx="258406" cy="261135"/>
          </a:xfrm>
          <a:custGeom>
            <a:avLst/>
            <a:gdLst>
              <a:gd name="connsiteX0" fmla="*/ 258407 w 258406"/>
              <a:gd name="connsiteY0" fmla="*/ 130568 h 261135"/>
              <a:gd name="connsiteX1" fmla="*/ 129203 w 258406"/>
              <a:gd name="connsiteY1" fmla="*/ 261135 h 261135"/>
              <a:gd name="connsiteX2" fmla="*/ 0 w 258406"/>
              <a:gd name="connsiteY2" fmla="*/ 130568 h 261135"/>
              <a:gd name="connsiteX3" fmla="*/ 129203 w 258406"/>
              <a:gd name="connsiteY3" fmla="*/ 0 h 261135"/>
              <a:gd name="connsiteX4" fmla="*/ 258407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258407" y="130568"/>
                </a:moveTo>
                <a:cubicBezTo>
                  <a:pt x="258407" y="202605"/>
                  <a:pt x="200558" y="261135"/>
                  <a:pt x="129203" y="261135"/>
                </a:cubicBezTo>
                <a:cubicBezTo>
                  <a:pt x="57848" y="261135"/>
                  <a:pt x="0" y="202742"/>
                  <a:pt x="0" y="130568"/>
                </a:cubicBezTo>
                <a:cubicBezTo>
                  <a:pt x="0" y="58530"/>
                  <a:pt x="57848" y="0"/>
                  <a:pt x="129203" y="0"/>
                </a:cubicBezTo>
                <a:cubicBezTo>
                  <a:pt x="200558" y="0"/>
                  <a:pt x="258407" y="58530"/>
                  <a:pt x="258407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0" name="Freeform: Shape 409">
            <a:extLst>
              <a:ext uri="{FF2B5EF4-FFF2-40B4-BE49-F238E27FC236}">
                <a16:creationId xmlns:a16="http://schemas.microsoft.com/office/drawing/2014/main" id="{930914DB-FFB4-DF07-9707-CDD96A09813D}"/>
              </a:ext>
            </a:extLst>
          </p:cNvPr>
          <p:cNvSpPr/>
          <p:nvPr/>
        </p:nvSpPr>
        <p:spPr>
          <a:xfrm>
            <a:off x="3603489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FCCC0A"/>
          </a:solidFill>
          <a:ln w="1364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11" name="Freeform: Shape 410">
            <a:extLst>
              <a:ext uri="{FF2B5EF4-FFF2-40B4-BE49-F238E27FC236}">
                <a16:creationId xmlns:a16="http://schemas.microsoft.com/office/drawing/2014/main" id="{4618C225-B60A-C0D0-B52A-46AFE7341E21}"/>
              </a:ext>
            </a:extLst>
          </p:cNvPr>
          <p:cNvSpPr/>
          <p:nvPr/>
        </p:nvSpPr>
        <p:spPr>
          <a:xfrm>
            <a:off x="3702268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2" name="Freeform: Shape 411">
            <a:extLst>
              <a:ext uri="{FF2B5EF4-FFF2-40B4-BE49-F238E27FC236}">
                <a16:creationId xmlns:a16="http://schemas.microsoft.com/office/drawing/2014/main" id="{5F1B4BB4-5A79-DE2C-F9E0-81B45ABCEAAA}"/>
              </a:ext>
            </a:extLst>
          </p:cNvPr>
          <p:cNvSpPr/>
          <p:nvPr/>
        </p:nvSpPr>
        <p:spPr>
          <a:xfrm>
            <a:off x="3674981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FDC48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BFB978F2-3956-5E20-B760-18826A81C31E}"/>
              </a:ext>
            </a:extLst>
          </p:cNvPr>
          <p:cNvSpPr/>
          <p:nvPr/>
        </p:nvSpPr>
        <p:spPr>
          <a:xfrm>
            <a:off x="1597087" y="6062838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4" name="Freeform: Shape 413">
            <a:extLst>
              <a:ext uri="{FF2B5EF4-FFF2-40B4-BE49-F238E27FC236}">
                <a16:creationId xmlns:a16="http://schemas.microsoft.com/office/drawing/2014/main" id="{B4B70BFF-5490-0101-2464-B6A693E2822C}"/>
              </a:ext>
            </a:extLst>
          </p:cNvPr>
          <p:cNvSpPr/>
          <p:nvPr/>
        </p:nvSpPr>
        <p:spPr>
          <a:xfrm>
            <a:off x="1695865" y="6160389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5" name="Freeform: Shape 414">
            <a:extLst>
              <a:ext uri="{FF2B5EF4-FFF2-40B4-BE49-F238E27FC236}">
                <a16:creationId xmlns:a16="http://schemas.microsoft.com/office/drawing/2014/main" id="{6ED5DE8A-A90C-8F9B-C4E9-1645EB46C2BE}"/>
              </a:ext>
            </a:extLst>
          </p:cNvPr>
          <p:cNvSpPr/>
          <p:nvPr/>
        </p:nvSpPr>
        <p:spPr>
          <a:xfrm>
            <a:off x="1668578" y="6133102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6" name="Freeform: Shape 415">
            <a:extLst>
              <a:ext uri="{FF2B5EF4-FFF2-40B4-BE49-F238E27FC236}">
                <a16:creationId xmlns:a16="http://schemas.microsoft.com/office/drawing/2014/main" id="{9F34CC0A-8CD7-A906-46C6-7415BB682A41}"/>
              </a:ext>
            </a:extLst>
          </p:cNvPr>
          <p:cNvSpPr/>
          <p:nvPr/>
        </p:nvSpPr>
        <p:spPr>
          <a:xfrm>
            <a:off x="320223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40E77FEC-71CC-C724-2E07-16195E885B84}"/>
              </a:ext>
            </a:extLst>
          </p:cNvPr>
          <p:cNvSpPr/>
          <p:nvPr/>
        </p:nvSpPr>
        <p:spPr>
          <a:xfrm>
            <a:off x="330087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8" name="Freeform: Shape 417">
            <a:extLst>
              <a:ext uri="{FF2B5EF4-FFF2-40B4-BE49-F238E27FC236}">
                <a16:creationId xmlns:a16="http://schemas.microsoft.com/office/drawing/2014/main" id="{2CB28E7D-5FA0-F144-F3E3-4C50595147D3}"/>
              </a:ext>
            </a:extLst>
          </p:cNvPr>
          <p:cNvSpPr/>
          <p:nvPr/>
        </p:nvSpPr>
        <p:spPr>
          <a:xfrm>
            <a:off x="327359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9" y="261135"/>
                  <a:pt x="258407" y="202742"/>
                  <a:pt x="258407" y="130568"/>
                </a:cubicBezTo>
                <a:cubicBezTo>
                  <a:pt x="258407" y="58530"/>
                  <a:pt x="200559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59EE5EDF-BBE5-0999-0F00-0BFAD34E92A3}"/>
              </a:ext>
            </a:extLst>
          </p:cNvPr>
          <p:cNvSpPr/>
          <p:nvPr/>
        </p:nvSpPr>
        <p:spPr>
          <a:xfrm>
            <a:off x="3603489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0" name="Freeform: Shape 419">
            <a:extLst>
              <a:ext uri="{FF2B5EF4-FFF2-40B4-BE49-F238E27FC236}">
                <a16:creationId xmlns:a16="http://schemas.microsoft.com/office/drawing/2014/main" id="{B854CCBF-15AD-E6B1-A393-FCBE2D38C066}"/>
              </a:ext>
            </a:extLst>
          </p:cNvPr>
          <p:cNvSpPr/>
          <p:nvPr/>
        </p:nvSpPr>
        <p:spPr>
          <a:xfrm>
            <a:off x="370226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0CF6B521-6E28-16C4-839F-18E5C8034EA7}"/>
              </a:ext>
            </a:extLst>
          </p:cNvPr>
          <p:cNvSpPr/>
          <p:nvPr/>
        </p:nvSpPr>
        <p:spPr>
          <a:xfrm>
            <a:off x="367498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711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2" name="Freeform: Shape 421">
            <a:extLst>
              <a:ext uri="{FF2B5EF4-FFF2-40B4-BE49-F238E27FC236}">
                <a16:creationId xmlns:a16="http://schemas.microsoft.com/office/drawing/2014/main" id="{066185DC-E471-00C8-2AAB-ACA48C353AB1}"/>
              </a:ext>
            </a:extLst>
          </p:cNvPr>
          <p:cNvSpPr/>
          <p:nvPr/>
        </p:nvSpPr>
        <p:spPr>
          <a:xfrm>
            <a:off x="4004742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518D2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F9C379AD-3C54-83BC-B251-369CC9487819}"/>
              </a:ext>
            </a:extLst>
          </p:cNvPr>
          <p:cNvSpPr/>
          <p:nvPr/>
        </p:nvSpPr>
        <p:spPr>
          <a:xfrm>
            <a:off x="410352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4" name="Freeform: Shape 423">
            <a:extLst>
              <a:ext uri="{FF2B5EF4-FFF2-40B4-BE49-F238E27FC236}">
                <a16:creationId xmlns:a16="http://schemas.microsoft.com/office/drawing/2014/main" id="{A0C4BF70-FF51-DB2C-8BCE-B73DBD60EDB0}"/>
              </a:ext>
            </a:extLst>
          </p:cNvPr>
          <p:cNvSpPr/>
          <p:nvPr/>
        </p:nvSpPr>
        <p:spPr>
          <a:xfrm>
            <a:off x="4076234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62A02B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5" name="Freeform: Shape 424">
            <a:extLst>
              <a:ext uri="{FF2B5EF4-FFF2-40B4-BE49-F238E27FC236}">
                <a16:creationId xmlns:a16="http://schemas.microsoft.com/office/drawing/2014/main" id="{8C669E56-D6C0-4BD6-714B-6E344E5D3E0C}"/>
              </a:ext>
            </a:extLst>
          </p:cNvPr>
          <p:cNvSpPr/>
          <p:nvPr/>
        </p:nvSpPr>
        <p:spPr>
          <a:xfrm>
            <a:off x="1597087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6" name="Freeform: Shape 425">
            <a:extLst>
              <a:ext uri="{FF2B5EF4-FFF2-40B4-BE49-F238E27FC236}">
                <a16:creationId xmlns:a16="http://schemas.microsoft.com/office/drawing/2014/main" id="{A749D2CE-97EB-ED5D-17B4-AC5ABBB6801F}"/>
              </a:ext>
            </a:extLst>
          </p:cNvPr>
          <p:cNvSpPr/>
          <p:nvPr/>
        </p:nvSpPr>
        <p:spPr>
          <a:xfrm>
            <a:off x="169586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7" name="Freeform: Shape 426">
            <a:extLst>
              <a:ext uri="{FF2B5EF4-FFF2-40B4-BE49-F238E27FC236}">
                <a16:creationId xmlns:a16="http://schemas.microsoft.com/office/drawing/2014/main" id="{8CEFCE49-379E-A48D-12BA-E7E09947A519}"/>
              </a:ext>
            </a:extLst>
          </p:cNvPr>
          <p:cNvSpPr/>
          <p:nvPr/>
        </p:nvSpPr>
        <p:spPr>
          <a:xfrm>
            <a:off x="166857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8" name="Freeform: Shape 427">
            <a:extLst>
              <a:ext uri="{FF2B5EF4-FFF2-40B4-BE49-F238E27FC236}">
                <a16:creationId xmlns:a16="http://schemas.microsoft.com/office/drawing/2014/main" id="{6F4B8DC9-ADAA-D070-CA20-213FA025B8A3}"/>
              </a:ext>
            </a:extLst>
          </p:cNvPr>
          <p:cNvSpPr/>
          <p:nvPr/>
        </p:nvSpPr>
        <p:spPr>
          <a:xfrm>
            <a:off x="1998340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C21702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0E289EF4-753F-7AE6-E6FB-81FAE3EA4E62}"/>
              </a:ext>
            </a:extLst>
          </p:cNvPr>
          <p:cNvSpPr/>
          <p:nvPr/>
        </p:nvSpPr>
        <p:spPr>
          <a:xfrm>
            <a:off x="2097118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0" name="Freeform: Shape 429">
            <a:extLst>
              <a:ext uri="{FF2B5EF4-FFF2-40B4-BE49-F238E27FC236}">
                <a16:creationId xmlns:a16="http://schemas.microsoft.com/office/drawing/2014/main" id="{7D966BA0-3083-9141-328E-C888BE18A176}"/>
              </a:ext>
            </a:extLst>
          </p:cNvPr>
          <p:cNvSpPr/>
          <p:nvPr/>
        </p:nvSpPr>
        <p:spPr>
          <a:xfrm>
            <a:off x="2069831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DB210E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1" name="Freeform: Shape 430">
            <a:extLst>
              <a:ext uri="{FF2B5EF4-FFF2-40B4-BE49-F238E27FC236}">
                <a16:creationId xmlns:a16="http://schemas.microsoft.com/office/drawing/2014/main" id="{15215927-07AD-CAB4-D604-77F9EDE5313A}"/>
              </a:ext>
            </a:extLst>
          </p:cNvPr>
          <p:cNvSpPr/>
          <p:nvPr/>
        </p:nvSpPr>
        <p:spPr>
          <a:xfrm>
            <a:off x="2399593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EF6403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2" name="Freeform: Shape 431">
            <a:extLst>
              <a:ext uri="{FF2B5EF4-FFF2-40B4-BE49-F238E27FC236}">
                <a16:creationId xmlns:a16="http://schemas.microsoft.com/office/drawing/2014/main" id="{6514EDA6-BE8F-EA99-142E-065DC818B789}"/>
              </a:ext>
            </a:extLst>
          </p:cNvPr>
          <p:cNvSpPr/>
          <p:nvPr/>
        </p:nvSpPr>
        <p:spPr>
          <a:xfrm>
            <a:off x="2498371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C60353F2-4E1F-50E3-35C3-11694F461A19}"/>
              </a:ext>
            </a:extLst>
          </p:cNvPr>
          <p:cNvSpPr/>
          <p:nvPr/>
        </p:nvSpPr>
        <p:spPr>
          <a:xfrm>
            <a:off x="2471085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7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7" y="202742"/>
                  <a:pt x="258407" y="130568"/>
                </a:cubicBezTo>
                <a:cubicBezTo>
                  <a:pt x="258407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FE6C0A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id="{8B10AFA6-BD8B-C035-115A-B3BA0C11282D}"/>
              </a:ext>
            </a:extLst>
          </p:cNvPr>
          <p:cNvSpPr/>
          <p:nvPr/>
        </p:nvSpPr>
        <p:spPr>
          <a:xfrm>
            <a:off x="2800846" y="6464501"/>
            <a:ext cx="401253" cy="401662"/>
          </a:xfrm>
          <a:custGeom>
            <a:avLst/>
            <a:gdLst>
              <a:gd name="connsiteX0" fmla="*/ 0 w 401253"/>
              <a:gd name="connsiteY0" fmla="*/ 0 h 401662"/>
              <a:gd name="connsiteX1" fmla="*/ 401253 w 401253"/>
              <a:gd name="connsiteY1" fmla="*/ 0 h 401662"/>
              <a:gd name="connsiteX2" fmla="*/ 401253 w 401253"/>
              <a:gd name="connsiteY2" fmla="*/ 401663 h 401662"/>
              <a:gd name="connsiteX3" fmla="*/ 0 w 401253"/>
              <a:gd name="connsiteY3" fmla="*/ 401663 h 40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253" h="401662">
                <a:moveTo>
                  <a:pt x="0" y="0"/>
                </a:moveTo>
                <a:lnTo>
                  <a:pt x="401253" y="0"/>
                </a:lnTo>
                <a:lnTo>
                  <a:pt x="401253" y="401663"/>
                </a:lnTo>
                <a:lnTo>
                  <a:pt x="0" y="401663"/>
                </a:lnTo>
                <a:close/>
              </a:path>
            </a:pathLst>
          </a:custGeom>
          <a:solidFill>
            <a:srgbClr val="0067C1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id="{B3BA8705-012F-0856-5E86-C829131BAA41}"/>
              </a:ext>
            </a:extLst>
          </p:cNvPr>
          <p:cNvSpPr/>
          <p:nvPr/>
        </p:nvSpPr>
        <p:spPr>
          <a:xfrm>
            <a:off x="2899625" y="6562051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36" name="Freeform: Shape 435">
            <a:extLst>
              <a:ext uri="{FF2B5EF4-FFF2-40B4-BE49-F238E27FC236}">
                <a16:creationId xmlns:a16="http://schemas.microsoft.com/office/drawing/2014/main" id="{9B0C4368-1395-035E-A0CC-4C956A488D7D}"/>
              </a:ext>
            </a:extLst>
          </p:cNvPr>
          <p:cNvSpPr/>
          <p:nvPr/>
        </p:nvSpPr>
        <p:spPr>
          <a:xfrm>
            <a:off x="2872338" y="6534765"/>
            <a:ext cx="258406" cy="261135"/>
          </a:xfrm>
          <a:custGeom>
            <a:avLst/>
            <a:gdLst>
              <a:gd name="connsiteX0" fmla="*/ 0 w 258406"/>
              <a:gd name="connsiteY0" fmla="*/ 130568 h 261135"/>
              <a:gd name="connsiteX1" fmla="*/ 129203 w 258406"/>
              <a:gd name="connsiteY1" fmla="*/ 261135 h 261135"/>
              <a:gd name="connsiteX2" fmla="*/ 258406 w 258406"/>
              <a:gd name="connsiteY2" fmla="*/ 130568 h 261135"/>
              <a:gd name="connsiteX3" fmla="*/ 129203 w 258406"/>
              <a:gd name="connsiteY3" fmla="*/ 0 h 261135"/>
              <a:gd name="connsiteX4" fmla="*/ 0 w 258406"/>
              <a:gd name="connsiteY4" fmla="*/ 130568 h 261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06" h="261135">
                <a:moveTo>
                  <a:pt x="0" y="130568"/>
                </a:moveTo>
                <a:cubicBezTo>
                  <a:pt x="0" y="202605"/>
                  <a:pt x="57848" y="261135"/>
                  <a:pt x="129203" y="261135"/>
                </a:cubicBezTo>
                <a:cubicBezTo>
                  <a:pt x="200558" y="261135"/>
                  <a:pt x="258406" y="202742"/>
                  <a:pt x="258406" y="130568"/>
                </a:cubicBezTo>
                <a:cubicBezTo>
                  <a:pt x="258406" y="58530"/>
                  <a:pt x="200558" y="0"/>
                  <a:pt x="129203" y="0"/>
                </a:cubicBezTo>
                <a:cubicBezTo>
                  <a:pt x="57848" y="0"/>
                  <a:pt x="0" y="58530"/>
                  <a:pt x="0" y="130568"/>
                </a:cubicBezTo>
                <a:close/>
              </a:path>
            </a:pathLst>
          </a:custGeom>
          <a:solidFill>
            <a:srgbClr val="097BD0"/>
          </a:solidFill>
          <a:ln w="1364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514F0-93E8-956F-607D-C03EF48BF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25" y="1239802"/>
            <a:ext cx="10383421" cy="3350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879907-ECCB-F4C7-61EC-603A59A72E63}"/>
              </a:ext>
            </a:extLst>
          </p:cNvPr>
          <p:cNvSpPr txBox="1"/>
          <p:nvPr/>
        </p:nvSpPr>
        <p:spPr>
          <a:xfrm>
            <a:off x="954520" y="4802605"/>
            <a:ext cx="10185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factors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sz="2000" b="1" dirty="0">
                <a:solidFill>
                  <a:srgbClr val="097B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significant. </a:t>
            </a:r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confirms the ANOVA analysis through Normal plot and </a:t>
            </a:r>
          </a:p>
          <a:p>
            <a:r>
              <a:rPr lang="en-US" sz="2000" dirty="0">
                <a:solidFill>
                  <a:srgbClr val="FE6C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Pareto chart.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F66BFE-0284-E4E4-CE14-DA51A29C9C59}"/>
              </a:ext>
            </a:extLst>
          </p:cNvPr>
          <p:cNvSpPr txBox="1"/>
          <p:nvPr/>
        </p:nvSpPr>
        <p:spPr>
          <a:xfrm>
            <a:off x="2616200" y="3935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DB210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SIGNIFICANT FACTORS</a:t>
            </a:r>
            <a:endParaRPr lang="en-IN" sz="4000" b="1" dirty="0">
              <a:solidFill>
                <a:srgbClr val="0070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14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983</Words>
  <Application>Microsoft Office PowerPoint</Application>
  <PresentationFormat>Widescreen</PresentationFormat>
  <Paragraphs>123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Wingdings</vt:lpstr>
      <vt:lpstr>Poppins</vt:lpstr>
      <vt:lpstr>Calibri Light</vt:lpstr>
      <vt:lpstr>Cambria Math</vt:lpstr>
      <vt:lpstr>Times New Roman</vt:lpstr>
      <vt:lpstr>Comic Sans MS</vt:lpstr>
      <vt:lpstr>Arial</vt:lpstr>
      <vt:lpstr>Calibri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Reshini S</dc:creator>
  <cp:lastModifiedBy>HP</cp:lastModifiedBy>
  <cp:revision>19</cp:revision>
  <dcterms:created xsi:type="dcterms:W3CDTF">2022-10-20T12:31:09Z</dcterms:created>
  <dcterms:modified xsi:type="dcterms:W3CDTF">2024-12-11T07:02:14Z</dcterms:modified>
</cp:coreProperties>
</file>

<file path=docProps/thumbnail.jpeg>
</file>